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40"/>
  </p:notesMasterIdLst>
  <p:sldIdLst>
    <p:sldId id="291" r:id="rId2"/>
    <p:sldId id="292" r:id="rId3"/>
    <p:sldId id="283" r:id="rId4"/>
    <p:sldId id="284" r:id="rId5"/>
    <p:sldId id="286" r:id="rId6"/>
    <p:sldId id="285" r:id="rId7"/>
    <p:sldId id="287" r:id="rId8"/>
    <p:sldId id="288" r:id="rId9"/>
    <p:sldId id="323" r:id="rId10"/>
    <p:sldId id="276" r:id="rId11"/>
    <p:sldId id="324" r:id="rId12"/>
    <p:sldId id="289" r:id="rId13"/>
    <p:sldId id="278" r:id="rId14"/>
    <p:sldId id="329" r:id="rId15"/>
    <p:sldId id="330" r:id="rId16"/>
    <p:sldId id="331" r:id="rId17"/>
    <p:sldId id="332" r:id="rId18"/>
    <p:sldId id="279" r:id="rId19"/>
    <p:sldId id="264" r:id="rId20"/>
    <p:sldId id="265" r:id="rId21"/>
    <p:sldId id="259" r:id="rId22"/>
    <p:sldId id="260" r:id="rId23"/>
    <p:sldId id="261" r:id="rId24"/>
    <p:sldId id="309" r:id="rId25"/>
    <p:sldId id="258" r:id="rId26"/>
    <p:sldId id="322" r:id="rId27"/>
    <p:sldId id="310" r:id="rId28"/>
    <p:sldId id="311" r:id="rId29"/>
    <p:sldId id="312" r:id="rId30"/>
    <p:sldId id="313" r:id="rId31"/>
    <p:sldId id="314" r:id="rId32"/>
    <p:sldId id="315" r:id="rId33"/>
    <p:sldId id="317" r:id="rId34"/>
    <p:sldId id="325" r:id="rId35"/>
    <p:sldId id="326" r:id="rId36"/>
    <p:sldId id="327" r:id="rId37"/>
    <p:sldId id="328" r:id="rId38"/>
    <p:sldId id="308" r:id="rId39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umimoji="1" sz="40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40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40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40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40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40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40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40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40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2"/>
  <p:showPr loop="1" showNarration="1">
    <p:kiosk/>
    <p:sldAll/>
    <p:penClr>
      <a:schemeClr val="tx1"/>
    </p:penClr>
  </p:showPr>
  <p:clrMru>
    <a:srgbClr val="C4914C"/>
    <a:srgbClr val="D5B181"/>
    <a:srgbClr val="FFCC00"/>
    <a:srgbClr val="FF3300"/>
    <a:srgbClr val="423E8E"/>
    <a:srgbClr val="0033CC"/>
    <a:srgbClr val="00FF00"/>
    <a:srgbClr val="66FFFF"/>
    <a:srgbClr val="817F7F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794" autoAdjust="0"/>
    <p:restoredTop sz="90929"/>
  </p:normalViewPr>
  <p:slideViewPr>
    <p:cSldViewPr snapToGrid="0">
      <p:cViewPr varScale="1">
        <p:scale>
          <a:sx n="73" d="100"/>
          <a:sy n="73" d="100"/>
        </p:scale>
        <p:origin x="-444" y="-96"/>
      </p:cViewPr>
      <p:guideLst>
        <p:guide orient="horz" pos="2112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2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t-IT"/>
  <c:chart>
    <c:autoTitleDeleted val="1"/>
    <c:view3D>
      <c:rotX val="65"/>
      <c:hPercent val="78"/>
      <c:rotY val="316"/>
      <c:depthPercent val="100"/>
      <c:rAngAx val="1"/>
    </c:view3D>
    <c:floor>
      <c:spPr>
        <a:gradFill flip="none" rotWithShape="1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2700000" scaled="0"/>
          <a:tileRect/>
        </a:gra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2.9411764705882356E-2"/>
          <c:y val="8.0213903743315516E-3"/>
          <c:w val="0.51023017902813284"/>
          <c:h val="0.83689839572192504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% </c:v>
                </c:pt>
              </c:strCache>
            </c:strRef>
          </c:tx>
          <c:spPr>
            <a:solidFill>
              <a:schemeClr val="accent1"/>
            </a:solidFill>
            <a:ln w="13256">
              <a:solidFill>
                <a:schemeClr val="tx1"/>
              </a:solidFill>
              <a:prstDash val="solid"/>
            </a:ln>
          </c:spPr>
          <c:dPt>
            <c:idx val="0"/>
            <c:spPr>
              <a:solidFill>
                <a:srgbClr val="003300"/>
              </a:solidFill>
              <a:ln w="13256">
                <a:solidFill>
                  <a:schemeClr val="tx1"/>
                </a:solidFill>
                <a:prstDash val="solid"/>
              </a:ln>
            </c:spPr>
          </c:dPt>
          <c:dPt>
            <c:idx val="1"/>
            <c:spPr>
              <a:solidFill>
                <a:srgbClr val="FFFF00"/>
              </a:solidFill>
              <a:ln w="13256">
                <a:solidFill>
                  <a:schemeClr val="tx1"/>
                </a:solidFill>
                <a:prstDash val="solid"/>
              </a:ln>
            </c:spPr>
          </c:dPt>
          <c:dPt>
            <c:idx val="2"/>
            <c:spPr>
              <a:solidFill>
                <a:srgbClr val="FF0000"/>
              </a:solidFill>
              <a:ln w="13256">
                <a:solidFill>
                  <a:schemeClr val="tx1"/>
                </a:solidFill>
                <a:prstDash val="solid"/>
              </a:ln>
            </c:spPr>
          </c:dPt>
          <c:dPt>
            <c:idx val="3"/>
            <c:spPr>
              <a:solidFill>
                <a:srgbClr val="3366FF"/>
              </a:solidFill>
              <a:ln w="13256">
                <a:solidFill>
                  <a:schemeClr val="tx1"/>
                </a:solidFill>
                <a:prstDash val="solid"/>
              </a:ln>
            </c:spPr>
          </c:dPt>
          <c:dPt>
            <c:idx val="4"/>
            <c:spPr>
              <a:solidFill>
                <a:srgbClr val="00FF00"/>
              </a:solidFill>
            </c:spPr>
          </c:dPt>
          <c:dLbls>
            <c:dLbl>
              <c:idx val="0"/>
              <c:layout>
                <c:manualLayout>
                  <c:x val="-4.9155440515484587E-2"/>
                  <c:y val="-0.11686862655825252"/>
                </c:manualLayout>
              </c:layout>
              <c:showVal val="1"/>
            </c:dLbl>
            <c:dLbl>
              <c:idx val="1"/>
              <c:layout>
                <c:manualLayout>
                  <c:x val="-4.6815947399158203E-2"/>
                  <c:y val="-0.1209803138651948"/>
                </c:manualLayout>
              </c:layout>
              <c:showVal val="1"/>
            </c:dLbl>
            <c:dLbl>
              <c:idx val="2"/>
              <c:layout>
                <c:manualLayout>
                  <c:x val="-3.2005394100302287E-2"/>
                  <c:y val="-0.11603747452608007"/>
                </c:manualLayout>
              </c:layout>
              <c:showVal val="1"/>
            </c:dLbl>
            <c:dLbl>
              <c:idx val="3"/>
              <c:layout>
                <c:manualLayout>
                  <c:x val="-3.2158954297448035E-2"/>
                  <c:y val="-0.11354454227267484"/>
                </c:manualLayout>
              </c:layout>
              <c:showVal val="1"/>
            </c:dLbl>
            <c:dLbl>
              <c:idx val="4"/>
              <c:layout>
                <c:manualLayout>
                  <c:x val="-3.2693669540791684E-2"/>
                  <c:y val="-7.9985519351626649E-2"/>
                </c:manualLayout>
              </c:layout>
              <c:showVal val="1"/>
            </c:dLbl>
            <c:spPr>
              <a:noFill/>
              <a:ln w="26511">
                <a:noFill/>
              </a:ln>
            </c:spPr>
            <c:txPr>
              <a:bodyPr/>
              <a:lstStyle/>
              <a:p>
                <a:pPr>
                  <a:defRPr sz="1879" b="1" i="0" u="none" strike="noStrike" baseline="0">
                    <a:solidFill>
                      <a:srgbClr val="FFFF00"/>
                    </a:solidFill>
                    <a:latin typeface="Tahoma"/>
                    <a:ea typeface="Tahoma"/>
                    <a:cs typeface="Tahoma"/>
                  </a:defRPr>
                </a:pPr>
                <a:endParaRPr lang="it-IT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gusto</c:v>
                </c:pt>
                <c:pt idx="1">
                  <c:v>tatto</c:v>
                </c:pt>
                <c:pt idx="2">
                  <c:v>olfatto</c:v>
                </c:pt>
                <c:pt idx="3">
                  <c:v>udito</c:v>
                </c:pt>
                <c:pt idx="4">
                  <c:v>vista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1</c:v>
                </c:pt>
                <c:pt idx="1">
                  <c:v>1.5</c:v>
                </c:pt>
                <c:pt idx="2">
                  <c:v>3.5</c:v>
                </c:pt>
                <c:pt idx="3">
                  <c:v>11</c:v>
                </c:pt>
                <c:pt idx="4">
                  <c:v>83</c:v>
                </c:pt>
              </c:numCache>
            </c:numRef>
          </c:val>
        </c:ser>
        <c:dLbls>
          <c:showVal val="1"/>
        </c:dLbls>
        <c:gapWidth val="100"/>
        <c:gapDepth val="0"/>
        <c:shape val="box"/>
        <c:axId val="138342784"/>
        <c:axId val="138345856"/>
        <c:axId val="0"/>
      </c:bar3DChart>
      <c:catAx>
        <c:axId val="138342784"/>
        <c:scaling>
          <c:orientation val="minMax"/>
        </c:scaling>
        <c:axPos val="b"/>
        <c:numFmt formatCode="General" sourceLinked="1"/>
        <c:tickLblPos val="low"/>
        <c:spPr>
          <a:ln w="3314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500" b="1" i="0" u="none" strike="noStrike" baseline="0">
                <a:solidFill>
                  <a:srgbClr val="FFFF00"/>
                </a:solidFill>
                <a:latin typeface="Tahoma"/>
                <a:ea typeface="Tahoma"/>
                <a:cs typeface="Tahoma"/>
              </a:defRPr>
            </a:pPr>
            <a:endParaRPr lang="it-IT"/>
          </a:p>
        </c:txPr>
        <c:crossAx val="138345856"/>
        <c:crosses val="autoZero"/>
        <c:lblAlgn val="ctr"/>
        <c:lblOffset val="100"/>
        <c:tickLblSkip val="1"/>
        <c:tickMarkSkip val="1"/>
      </c:catAx>
      <c:valAx>
        <c:axId val="138345856"/>
        <c:scaling>
          <c:orientation val="minMax"/>
        </c:scaling>
        <c:axPos val="r"/>
        <c:numFmt formatCode="General" sourceLinked="1"/>
        <c:tickLblPos val="nextTo"/>
        <c:spPr>
          <a:ln w="3314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79" b="1" i="0" u="none" strike="noStrike" baseline="0">
                <a:solidFill>
                  <a:srgbClr val="FFFF00"/>
                </a:solidFill>
                <a:latin typeface="Tahoma"/>
                <a:ea typeface="Tahoma"/>
                <a:cs typeface="Tahoma"/>
              </a:defRPr>
            </a:pPr>
            <a:endParaRPr lang="it-IT"/>
          </a:p>
        </c:txPr>
        <c:crossAx val="138342784"/>
        <c:crosses val="max"/>
        <c:crossBetween val="between"/>
      </c:valAx>
      <c:spPr>
        <a:noFill/>
        <a:ln w="26511">
          <a:noFill/>
        </a:ln>
      </c:spPr>
    </c:plotArea>
    <c:legend>
      <c:legendPos val="r"/>
      <c:layout>
        <c:manualLayout>
          <c:xMode val="edge"/>
          <c:yMode val="edge"/>
          <c:x val="0.73273657289002569"/>
          <c:y val="3.7433155080213922E-2"/>
          <c:w val="0.2199488491048594"/>
          <c:h val="0.8262032085561497"/>
        </c:manualLayout>
      </c:layout>
      <c:spPr>
        <a:noFill/>
        <a:ln w="3314">
          <a:solidFill>
            <a:schemeClr val="tx1"/>
          </a:solidFill>
          <a:prstDash val="solid"/>
        </a:ln>
      </c:spPr>
      <c:txPr>
        <a:bodyPr/>
        <a:lstStyle/>
        <a:p>
          <a:pPr>
            <a:defRPr sz="1727" b="1" i="0" u="none" strike="noStrike" baseline="0">
              <a:solidFill>
                <a:srgbClr val="FFFF00"/>
              </a:solidFill>
              <a:latin typeface="Tahoma"/>
              <a:ea typeface="Tahoma"/>
              <a:cs typeface="Tahoma"/>
            </a:defRPr>
          </a:pPr>
          <a:endParaRPr lang="it-IT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1879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it-IT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view3D>
      <c:rotX val="22"/>
      <c:hPercent val="78"/>
      <c:rotY val="44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8.2278481012658208E-2"/>
          <c:y val="2.6699029126213598E-2"/>
          <c:w val="0.56202531645569642"/>
          <c:h val="0.83252427184466016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concetti ascoltati</c:v>
                </c:pt>
              </c:strCache>
            </c:strRef>
          </c:tx>
          <c:spPr>
            <a:solidFill>
              <a:srgbClr val="FF0000"/>
            </a:solidFill>
            <a:ln w="25446">
              <a:noFill/>
            </a:ln>
          </c:spPr>
          <c:dLbls>
            <c:dLbl>
              <c:idx val="0"/>
              <c:layout>
                <c:manualLayout>
                  <c:x val="-3.8615130809103775E-2"/>
                  <c:y val="-1.3555272068869454E-2"/>
                </c:manualLayout>
              </c:layout>
              <c:spPr>
                <a:noFill/>
                <a:ln w="25446">
                  <a:noFill/>
                </a:ln>
              </c:spPr>
              <c:txPr>
                <a:bodyPr/>
                <a:lstStyle/>
                <a:p>
                  <a:pPr>
                    <a:defRPr sz="1778" b="1" i="0" u="none" strike="noStrike" baseline="0">
                      <a:solidFill>
                        <a:srgbClr val="FFFF00"/>
                      </a:solidFill>
                      <a:latin typeface="Tahoma"/>
                      <a:ea typeface="Tahoma"/>
                      <a:cs typeface="Tahoma"/>
                    </a:defRPr>
                  </a:pPr>
                  <a:endParaRPr lang="it-IT"/>
                </a:p>
              </c:txPr>
              <c:showVal val="1"/>
            </c:dLbl>
            <c:dLbl>
              <c:idx val="1"/>
              <c:layout>
                <c:manualLayout>
                  <c:x val="-1.7159859015988658E-2"/>
                  <c:y val="-3.9323797326787452E-2"/>
                </c:manualLayout>
              </c:layout>
              <c:spPr>
                <a:noFill/>
                <a:ln w="25446">
                  <a:noFill/>
                </a:ln>
              </c:spPr>
              <c:txPr>
                <a:bodyPr/>
                <a:lstStyle/>
                <a:p>
                  <a:pPr>
                    <a:defRPr sz="1778" b="1" i="0" u="none" strike="noStrike" baseline="0">
                      <a:solidFill>
                        <a:srgbClr val="FFFF00"/>
                      </a:solidFill>
                      <a:latin typeface="Tahoma"/>
                      <a:ea typeface="Tahoma"/>
                      <a:cs typeface="Tahoma"/>
                    </a:defRPr>
                  </a:pPr>
                  <a:endParaRPr lang="it-IT"/>
                </a:p>
              </c:txPr>
              <c:showVal val="1"/>
            </c:dLbl>
            <c:spPr>
              <a:solidFill>
                <a:srgbClr val="000000"/>
              </a:solidFill>
              <a:ln w="25446">
                <a:noFill/>
              </a:ln>
            </c:spPr>
            <c:txPr>
              <a:bodyPr/>
              <a:lstStyle/>
              <a:p>
                <a:pPr>
                  <a:defRPr sz="1778" b="1" i="0" u="none" strike="noStrike" baseline="0">
                    <a:solidFill>
                      <a:srgbClr val="FFFF00"/>
                    </a:solidFill>
                    <a:latin typeface="Tahoma"/>
                    <a:ea typeface="Tahoma"/>
                    <a:cs typeface="Tahoma"/>
                  </a:defRPr>
                </a:pPr>
                <a:endParaRPr lang="it-IT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dopo 3 ore</c:v>
                </c:pt>
                <c:pt idx="1">
                  <c:v>dopo 3 giorni</c:v>
                </c:pt>
              </c:strCache>
            </c:strRef>
          </c:cat>
          <c:val>
            <c:numRef>
              <c:f>Sheet1!$B$2:$C$2</c:f>
              <c:numCache>
                <c:formatCode>0%</c:formatCode>
                <c:ptCount val="2"/>
                <c:pt idx="0">
                  <c:v>0.70000000000000007</c:v>
                </c:pt>
                <c:pt idx="1">
                  <c:v>0.1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concetti ascoltati e supportati visivamente</c:v>
                </c:pt>
              </c:strCache>
            </c:strRef>
          </c:tx>
          <c:spPr>
            <a:solidFill>
              <a:srgbClr val="00FF00"/>
            </a:solidFill>
            <a:ln w="25446">
              <a:noFill/>
            </a:ln>
          </c:spPr>
          <c:dLbls>
            <c:spPr>
              <a:noFill/>
              <a:ln w="25446">
                <a:noFill/>
              </a:ln>
            </c:spPr>
            <c:txPr>
              <a:bodyPr/>
              <a:lstStyle/>
              <a:p>
                <a:pPr>
                  <a:defRPr sz="1778" b="1" i="0" u="none" strike="noStrike" baseline="0">
                    <a:solidFill>
                      <a:srgbClr val="FFFF00"/>
                    </a:solidFill>
                    <a:latin typeface="Tahoma"/>
                    <a:ea typeface="Tahoma"/>
                    <a:cs typeface="Tahoma"/>
                  </a:defRPr>
                </a:pPr>
                <a:endParaRPr lang="it-IT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dopo 3 ore</c:v>
                </c:pt>
                <c:pt idx="1">
                  <c:v>dopo 3 giorni</c:v>
                </c:pt>
              </c:strCache>
            </c:strRef>
          </c:cat>
          <c:val>
            <c:numRef>
              <c:f>Sheet1!$B$3:$C$3</c:f>
              <c:numCache>
                <c:formatCode>0%</c:formatCode>
                <c:ptCount val="2"/>
                <c:pt idx="0">
                  <c:v>0.85000000000000009</c:v>
                </c:pt>
                <c:pt idx="1">
                  <c:v>0.45</c:v>
                </c:pt>
              </c:numCache>
            </c:numRef>
          </c:val>
        </c:ser>
        <c:gapDepth val="0"/>
        <c:shape val="box"/>
        <c:axId val="90719744"/>
        <c:axId val="90850816"/>
        <c:axId val="0"/>
      </c:bar3DChart>
      <c:catAx>
        <c:axId val="90719744"/>
        <c:scaling>
          <c:orientation val="minMax"/>
        </c:scaling>
        <c:axPos val="b"/>
        <c:numFmt formatCode="General" sourceLinked="1"/>
        <c:tickLblPos val="low"/>
        <c:spPr>
          <a:ln w="3181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78" b="1" i="0" u="none" strike="noStrike" baseline="0">
                <a:solidFill>
                  <a:srgbClr val="FFFF00"/>
                </a:solidFill>
                <a:latin typeface="Tahoma"/>
                <a:ea typeface="Tahoma"/>
                <a:cs typeface="Tahoma"/>
              </a:defRPr>
            </a:pPr>
            <a:endParaRPr lang="it-IT"/>
          </a:p>
        </c:txPr>
        <c:crossAx val="90850816"/>
        <c:crosses val="autoZero"/>
        <c:lblAlgn val="ctr"/>
        <c:lblOffset val="100"/>
        <c:tickLblSkip val="1"/>
        <c:tickMarkSkip val="1"/>
      </c:catAx>
      <c:valAx>
        <c:axId val="90850816"/>
        <c:scaling>
          <c:orientation val="minMax"/>
        </c:scaling>
        <c:axPos val="l"/>
        <c:majorGridlines>
          <c:spPr>
            <a:ln w="12723">
              <a:solidFill>
                <a:schemeClr val="tx1"/>
              </a:solidFill>
              <a:prstDash val="solid"/>
            </a:ln>
          </c:spPr>
        </c:majorGridlines>
        <c:numFmt formatCode="0%" sourceLinked="1"/>
        <c:tickLblPos val="nextTo"/>
        <c:spPr>
          <a:ln w="9542">
            <a:noFill/>
          </a:ln>
        </c:spPr>
        <c:txPr>
          <a:bodyPr rot="0" vert="horz"/>
          <a:lstStyle/>
          <a:p>
            <a:pPr>
              <a:defRPr sz="1603" b="0" i="0" u="none" strike="noStrike" baseline="0">
                <a:solidFill>
                  <a:srgbClr val="FFFF00"/>
                </a:solidFill>
                <a:latin typeface="Tahoma"/>
                <a:ea typeface="Tahoma"/>
                <a:cs typeface="Tahoma"/>
              </a:defRPr>
            </a:pPr>
            <a:endParaRPr lang="it-IT"/>
          </a:p>
        </c:txPr>
        <c:crossAx val="90719744"/>
        <c:crosses val="autoZero"/>
        <c:crossBetween val="between"/>
      </c:valAx>
      <c:spPr>
        <a:noFill/>
        <a:ln w="25446">
          <a:noFill/>
        </a:ln>
      </c:spPr>
    </c:plotArea>
    <c:legend>
      <c:legendPos val="r"/>
      <c:layout>
        <c:manualLayout>
          <c:xMode val="edge"/>
          <c:yMode val="edge"/>
          <c:x val="0.66202531645569651"/>
          <c:y val="0.28155339805825241"/>
          <c:w val="0.3329113924050634"/>
          <c:h val="0.43446601941747581"/>
        </c:manualLayout>
      </c:layout>
      <c:spPr>
        <a:noFill/>
        <a:ln w="25446">
          <a:noFill/>
        </a:ln>
      </c:spPr>
      <c:txPr>
        <a:bodyPr/>
        <a:lstStyle/>
        <a:p>
          <a:pPr>
            <a:defRPr sz="1633" b="1" i="0" u="none" strike="noStrike" baseline="0">
              <a:solidFill>
                <a:srgbClr val="FFFF00"/>
              </a:solidFill>
              <a:latin typeface="Tahoma"/>
              <a:ea typeface="Tahoma"/>
              <a:cs typeface="Tahoma"/>
            </a:defRPr>
          </a:pPr>
          <a:endParaRPr lang="it-IT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1803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it-IT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it-IT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/>
            </a:lvl1pPr>
          </a:lstStyle>
          <a:p>
            <a:endParaRPr lang="it-IT"/>
          </a:p>
        </p:txBody>
      </p:sp>
      <p:sp>
        <p:nvSpPr>
          <p:cNvPr id="28676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86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it-IT"/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/>
            </a:lvl1pPr>
          </a:lstStyle>
          <a:p>
            <a:fld id="{D76289FD-4CC5-48F4-928A-90B74CA32DD8}" type="slidenum">
              <a:rPr lang="it-IT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79E60B8-9DE5-4EBB-BFEB-C85435D34B26}" type="slidenum">
              <a:rPr lang="it-IT"/>
              <a:pPr/>
              <a:t>3</a:t>
            </a:fld>
            <a:endParaRPr lang="it-IT"/>
          </a:p>
        </p:txBody>
      </p:sp>
      <p:sp>
        <p:nvSpPr>
          <p:cNvPr id="112642" name="Rectangle 2"/>
          <p:cNvSpPr>
            <a:spLocks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43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933405-C6C0-467D-B6AD-824B06A8A430}" type="slidenum">
              <a:rPr lang="it-IT"/>
              <a:pPr/>
              <a:t>19</a:t>
            </a:fld>
            <a:endParaRPr lang="it-IT"/>
          </a:p>
        </p:txBody>
      </p:sp>
      <p:sp>
        <p:nvSpPr>
          <p:cNvPr id="77826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7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GB"/>
              <a:t>La diapositiva corrente utilizza il layout automatico Testo su due colonne.</a:t>
            </a:r>
          </a:p>
          <a:p>
            <a:r>
              <a:rPr lang="en-GB"/>
              <a:t>Si noti che il personaggio tiene ora in mano una tavolozza da pittore. Per informazioni, vedere le note relative alla diapositiva 3.</a:t>
            </a:r>
          </a:p>
          <a:p>
            <a:r>
              <a:rPr lang="en-GB"/>
              <a:t>Vedere le note relative alla diapositiva 9 per informazioni sulla cattura e l’inserimento delle immagini in PowerPoint. </a:t>
            </a:r>
          </a:p>
          <a:p>
            <a:endParaRPr lang="en-GB"/>
          </a:p>
          <a:p>
            <a:r>
              <a:rPr lang="en-GB"/>
              <a:t>Per ulteriori informazioni su queste caratteristiche, digitare le seguenti parole nell’Assistente di Office per visualizzare l’argomento della Guida corrispondente:</a:t>
            </a:r>
          </a:p>
          <a:p>
            <a:r>
              <a:rPr lang="en-GB"/>
              <a:t>Inserisci immagine</a:t>
            </a:r>
          </a:p>
          <a:p>
            <a:r>
              <a:rPr lang="en-GB"/>
              <a:t>Formato immagine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A6B2BF0-02B7-4D9E-B985-A9F31076EAA8}" type="slidenum">
              <a:rPr lang="it-IT"/>
              <a:pPr/>
              <a:t>20</a:t>
            </a:fld>
            <a:endParaRPr lang="it-IT"/>
          </a:p>
        </p:txBody>
      </p:sp>
      <p:sp>
        <p:nvSpPr>
          <p:cNvPr id="79874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GB"/>
              <a:t>La diapositiva corrente utilizza il layout automatico Elenco puntato.</a:t>
            </a:r>
          </a:p>
          <a:p>
            <a:r>
              <a:rPr lang="en-GB"/>
              <a:t>Vedere le note relative alla diapositiva 9 per informazioni sulla cattura e l’inserimento delle immagini in PowerPoint.  </a:t>
            </a:r>
          </a:p>
          <a:p>
            <a:endParaRPr lang="en-GB"/>
          </a:p>
          <a:p>
            <a:r>
              <a:rPr lang="en-GB"/>
              <a:t>Per ulteriori informazioni su queste caratteristiche, digitare le seguenti parole nell’Assistente di Office per visualizzare l’argomento della Guida corrispondente:</a:t>
            </a:r>
          </a:p>
          <a:p>
            <a:r>
              <a:rPr lang="en-GB"/>
              <a:t>Inserisci immagine</a:t>
            </a:r>
          </a:p>
          <a:p>
            <a:r>
              <a:rPr lang="en-GB"/>
              <a:t>Formato immagine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78E35B-E7B3-4597-9C60-44486B9A4B4A}" type="slidenum">
              <a:rPr lang="it-IT"/>
              <a:pPr/>
              <a:t>21</a:t>
            </a:fld>
            <a:endParaRPr lang="it-IT"/>
          </a:p>
        </p:txBody>
      </p:sp>
      <p:sp>
        <p:nvSpPr>
          <p:cNvPr id="67586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67587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2075" tIns="46038" rIns="92075" bIns="46038"/>
          <a:lstStyle/>
          <a:p>
            <a:r>
              <a:rPr lang="it-IT"/>
              <a:t>il modo di spostarsida una diapositiva ad una altra durante la loro visualizzazione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711266-46EB-4D49-9655-0DDE619E4E08}" type="slidenum">
              <a:rPr lang="it-IT"/>
              <a:pPr/>
              <a:t>22</a:t>
            </a:fld>
            <a:endParaRPr lang="it-IT"/>
          </a:p>
        </p:txBody>
      </p:sp>
      <p:sp>
        <p:nvSpPr>
          <p:cNvPr id="69634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69635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2075" tIns="46038" rIns="92075" bIns="46038"/>
          <a:lstStyle/>
          <a:p>
            <a:endParaRPr lang="it-I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A66B67C-1CB5-4C6B-898D-7061CA1FB5CB}" type="slidenum">
              <a:rPr lang="it-IT"/>
              <a:pPr/>
              <a:t>23</a:t>
            </a:fld>
            <a:endParaRPr lang="it-IT"/>
          </a:p>
        </p:txBody>
      </p:sp>
      <p:sp>
        <p:nvSpPr>
          <p:cNvPr id="71682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71683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2075" tIns="46038" rIns="92075" bIns="46038"/>
          <a:lstStyle/>
          <a:p>
            <a:endParaRPr lang="it-IT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C54769B-B8C8-44A6-91B8-34ED89832793}" type="slidenum">
              <a:rPr lang="it-IT"/>
              <a:pPr/>
              <a:t>25</a:t>
            </a:fld>
            <a:endParaRPr lang="it-IT"/>
          </a:p>
        </p:txBody>
      </p:sp>
      <p:sp>
        <p:nvSpPr>
          <p:cNvPr id="65538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2075" tIns="46038" rIns="92075" bIns="46038"/>
          <a:lstStyle/>
          <a:p>
            <a:r>
              <a:rPr lang="it-IT"/>
              <a:t>alcuni effetti dell’animazione titolo e del testo in sequenza</a:t>
            </a:r>
          </a:p>
          <a:p>
            <a:r>
              <a:rPr lang="it-IT"/>
              <a:t>NB puoi applicare un effetto per ogni “blocco” di testo inserito nella pagina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3F8E2E-03F9-4F92-9B7F-48050965F5D5}" type="slidenum">
              <a:rPr lang="it-IT"/>
              <a:pPr/>
              <a:t>26</a:t>
            </a:fld>
            <a:endParaRPr lang="it-IT"/>
          </a:p>
        </p:txBody>
      </p:sp>
      <p:sp>
        <p:nvSpPr>
          <p:cNvPr id="161794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161795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2075" tIns="46038" rIns="92075" bIns="46038"/>
          <a:lstStyle/>
          <a:p>
            <a:r>
              <a:rPr lang="it-IT"/>
              <a:t>tutti gli effetti che si possono applicare al testo libero scegliendo “effetti animazione” 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A1FDF76-EAF5-44AD-B35F-8B295201BDCF}" type="slidenum">
              <a:rPr lang="it-IT"/>
              <a:pPr/>
              <a:t>34</a:t>
            </a:fld>
            <a:endParaRPr lang="it-IT"/>
          </a:p>
        </p:txBody>
      </p:sp>
      <p:sp>
        <p:nvSpPr>
          <p:cNvPr id="168962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8963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GB"/>
              <a:t>La diapositiva corrente utilizza il layout automatico Elenco puntato.</a:t>
            </a:r>
          </a:p>
          <a:p>
            <a:r>
              <a:rPr lang="en-GB"/>
              <a:t>Vedere le note relative alla diapositiva 9 per informazioni sulla cattura e l’inserimento delle immagini in PowerPoint.</a:t>
            </a:r>
          </a:p>
          <a:p>
            <a:r>
              <a:rPr lang="en-GB"/>
              <a:t>Per ulteriori informazioni su queste caratteristiche, digitare le seguenti parole nell’Assistente di Office per visualizzare l’argomento della Guida corrispondente:</a:t>
            </a:r>
          </a:p>
          <a:p>
            <a:r>
              <a:rPr lang="en-GB"/>
              <a:t>Inserisci immagine</a:t>
            </a:r>
          </a:p>
          <a:p>
            <a:r>
              <a:rPr lang="en-GB"/>
              <a:t>Formato immagine</a:t>
            </a:r>
          </a:p>
          <a:p>
            <a:endParaRPr lang="en-GB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0E587B-2627-4410-89B6-0BAD65A3DEFA}" type="slidenum">
              <a:rPr lang="it-IT"/>
              <a:pPr/>
              <a:t>35</a:t>
            </a:fld>
            <a:endParaRPr lang="it-IT"/>
          </a:p>
        </p:txBody>
      </p:sp>
      <p:sp>
        <p:nvSpPr>
          <p:cNvPr id="171010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1011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GB"/>
              <a:t>La diapositiva corrente utilizza il layout automatico Elenco puntato.</a:t>
            </a:r>
          </a:p>
          <a:p>
            <a:r>
              <a:rPr lang="en-GB"/>
              <a:t>I disegni sono stati creati con gli strumenti di disegno di PowerPoint.</a:t>
            </a:r>
          </a:p>
          <a:p>
            <a:r>
              <a:rPr lang="en-GB"/>
              <a:t>Per ulteriori informazioni su queste caratteristiche, digitare le seguenti parole nell’Assistente di Office per visualizzare l’argomento della Guida corrispondente:</a:t>
            </a:r>
          </a:p>
          <a:p>
            <a:r>
              <a:rPr lang="en-GB"/>
              <a:t>Layout automatici</a:t>
            </a:r>
          </a:p>
          <a:p>
            <a:r>
              <a:rPr lang="en-GB"/>
              <a:t>Disegni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1A6F41-EA3A-4588-BD74-4A77B1310757}" type="slidenum">
              <a:rPr lang="it-IT"/>
              <a:pPr/>
              <a:t>36</a:t>
            </a:fld>
            <a:endParaRPr lang="it-IT"/>
          </a:p>
        </p:txBody>
      </p:sp>
      <p:sp>
        <p:nvSpPr>
          <p:cNvPr id="173058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3059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GB"/>
              <a:t>La diapositiva corrente utilizza il layout automatico Elenco puntato.</a:t>
            </a:r>
          </a:p>
          <a:p>
            <a:r>
              <a:rPr lang="en-GB"/>
              <a:t>Le immagini grafiche sono state create utilizzando gli strumenti di disegno di PowerPoint, in particolare le Forme e i callout.</a:t>
            </a:r>
          </a:p>
          <a:p>
            <a:r>
              <a:rPr lang="en-GB"/>
              <a:t>Per ulteriori informazioni su queste caratteristiche, digitare le seguenti parole nell’Assistente di Office per visualizzare l’argomento della Guida corrispondente:</a:t>
            </a:r>
          </a:p>
          <a:p>
            <a:r>
              <a:rPr lang="en-GB"/>
              <a:t>Disegno</a:t>
            </a:r>
          </a:p>
          <a:p>
            <a:r>
              <a:rPr lang="en-GB"/>
              <a:t>Forme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9D7F4F3-2D42-4F2E-9BB8-1F645EA33EA0}" type="slidenum">
              <a:rPr lang="it-IT"/>
              <a:pPr/>
              <a:t>4</a:t>
            </a:fld>
            <a:endParaRPr lang="it-IT"/>
          </a:p>
        </p:txBody>
      </p:sp>
      <p:sp>
        <p:nvSpPr>
          <p:cNvPr id="114690" name="Rectangle 2"/>
          <p:cNvSpPr>
            <a:spLocks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4691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F4E5CC-BEA6-45C1-9258-424B7A83001F}" type="slidenum">
              <a:rPr lang="it-IT"/>
              <a:pPr/>
              <a:t>37</a:t>
            </a:fld>
            <a:endParaRPr lang="it-IT"/>
          </a:p>
        </p:txBody>
      </p:sp>
      <p:sp>
        <p:nvSpPr>
          <p:cNvPr id="175106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5107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GB"/>
              <a:t>La diapositiva corrente utilizza il layout automatico Elenco puntato.</a:t>
            </a:r>
          </a:p>
          <a:p>
            <a:r>
              <a:rPr lang="en-GB"/>
              <a:t>Per ulteriori informazioni su queste caratteristiche, digitare le seguenti parole nell’Assistente di Office per visualizzare l’argomento della Guida corrispondente:</a:t>
            </a:r>
          </a:p>
          <a:p>
            <a:r>
              <a:rPr lang="en-GB"/>
              <a:t>Layout automatici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69493A-4418-4A5C-A9F4-692EEEEAC240}" type="slidenum">
              <a:rPr lang="it-IT"/>
              <a:pPr/>
              <a:t>5</a:t>
            </a:fld>
            <a:endParaRPr lang="it-IT"/>
          </a:p>
        </p:txBody>
      </p:sp>
      <p:sp>
        <p:nvSpPr>
          <p:cNvPr id="118786" name="Rectangle 2"/>
          <p:cNvSpPr>
            <a:spLocks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8787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AC8CE19-2178-4C8D-A122-92BA248AD708}" type="slidenum">
              <a:rPr lang="it-IT"/>
              <a:pPr/>
              <a:t>6</a:t>
            </a:fld>
            <a:endParaRPr lang="it-IT"/>
          </a:p>
        </p:txBody>
      </p:sp>
      <p:sp>
        <p:nvSpPr>
          <p:cNvPr id="116738" name="Rectangle 2"/>
          <p:cNvSpPr>
            <a:spLocks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6739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08EAE57-84AE-445D-91F7-B04646E73FED}" type="slidenum">
              <a:rPr lang="it-IT"/>
              <a:pPr/>
              <a:t>7</a:t>
            </a:fld>
            <a:endParaRPr lang="it-IT"/>
          </a:p>
        </p:txBody>
      </p:sp>
      <p:sp>
        <p:nvSpPr>
          <p:cNvPr id="120834" name="Rectangle 2"/>
          <p:cNvSpPr>
            <a:spLocks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0835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2B31464-DA34-46A7-A133-131CC7C153D0}" type="slidenum">
              <a:rPr lang="it-IT"/>
              <a:pPr/>
              <a:t>8</a:t>
            </a:fld>
            <a:endParaRPr lang="it-IT"/>
          </a:p>
        </p:txBody>
      </p:sp>
      <p:sp>
        <p:nvSpPr>
          <p:cNvPr id="122882" name="Rectangle 2"/>
          <p:cNvSpPr>
            <a:spLocks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883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BCA0F4-7A8A-4377-B9A0-F97091200820}" type="slidenum">
              <a:rPr lang="it-IT"/>
              <a:pPr/>
              <a:t>9</a:t>
            </a:fld>
            <a:endParaRPr lang="it-IT"/>
          </a:p>
        </p:txBody>
      </p:sp>
      <p:sp>
        <p:nvSpPr>
          <p:cNvPr id="163842" name="Rectangle 2"/>
          <p:cNvSpPr>
            <a:spLocks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43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A69D40-F216-4B7F-8146-F3534BB2360B}" type="slidenum">
              <a:rPr lang="it-IT"/>
              <a:pPr/>
              <a:t>11</a:t>
            </a:fld>
            <a:endParaRPr lang="it-IT"/>
          </a:p>
        </p:txBody>
      </p:sp>
      <p:sp>
        <p:nvSpPr>
          <p:cNvPr id="166914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6915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267200"/>
            <a:ext cx="5029200" cy="4191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GB"/>
              <a:t>Alla diapositiva corrente è stato applicato il layout automatico Testo su due colonne, ma la seconda colonna è stata eliminata per far posto alla grafica.</a:t>
            </a:r>
          </a:p>
          <a:p>
            <a:r>
              <a:rPr lang="en-GB"/>
              <a:t>Per “costruire” il testo punto elenco per punto elenco è stato utilizzato il comando Animazione personalizzata del menu Presentazione diapositive. Al testo è stato applicato l’effetto A comparsa dall’alto.  </a:t>
            </a:r>
          </a:p>
          <a:p>
            <a:r>
              <a:rPr lang="en-GB"/>
              <a:t>Le immagini sono state animate con l’effetto Dissolvenza.</a:t>
            </a:r>
          </a:p>
          <a:p>
            <a:r>
              <a:rPr lang="en-GB"/>
              <a:t>La grafica è stata creata utilizzando le Forme e le linee di PowerPoint.  Sono stati scelti diversi riempimenti, compreso il riempimento trasparente. Gli oggetti sono stati raggruppati in modo da formare un unico oggetto le cui parti si animassero contemporaneamente.</a:t>
            </a:r>
          </a:p>
          <a:p>
            <a:r>
              <a:rPr lang="en-GB"/>
              <a:t>Per creare l’immagine del computer è stata utilizzata una ClipArt raggruppata con una delle “diapositive”. </a:t>
            </a:r>
          </a:p>
          <a:p>
            <a:endParaRPr lang="en-GB"/>
          </a:p>
          <a:p>
            <a:r>
              <a:rPr lang="en-GB"/>
              <a:t>Per ulteriori informazioni su queste caratteristiche, digitare le seguenti parole nell’Assistente di Office per visualizzare l’argomento della Guida corrispondente:</a:t>
            </a:r>
          </a:p>
          <a:p>
            <a:r>
              <a:rPr lang="en-GB"/>
              <a:t>Animazione</a:t>
            </a:r>
          </a:p>
          <a:p>
            <a:r>
              <a:rPr lang="en-GB"/>
              <a:t>Forme</a:t>
            </a:r>
          </a:p>
          <a:p>
            <a:r>
              <a:rPr lang="en-GB"/>
              <a:t>Riempimenti</a:t>
            </a:r>
          </a:p>
          <a:p>
            <a:r>
              <a:rPr lang="en-GB"/>
              <a:t>Raggruppare, separare e raggruppare di nuovo</a:t>
            </a:r>
          </a:p>
          <a:p>
            <a:r>
              <a:rPr lang="en-GB"/>
              <a:t>ClipArt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7D51BD9-4DB2-4801-86CE-A8C4713B1D6E}" type="slidenum">
              <a:rPr lang="it-IT"/>
              <a:pPr/>
              <a:t>12</a:t>
            </a:fld>
            <a:endParaRPr lang="it-IT"/>
          </a:p>
        </p:txBody>
      </p:sp>
      <p:sp>
        <p:nvSpPr>
          <p:cNvPr id="124930" name="Rectangle 2"/>
          <p:cNvSpPr>
            <a:spLocks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4931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olo e gra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grafico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olo, diagramma o organigram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olo e tabe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abella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23E8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D:\INFORMATICA%202012\Modulo%206%20-%20Powerpoint\MODULO%206\ESEMPI%20DI%20PRESENTAZIONI\PRESENTAZIONE%20POWERPOINT\A_BACKTY.MID" TargetMode="External"/><Relationship Id="rId1" Type="http://schemas.openxmlformats.org/officeDocument/2006/relationships/video" Target="file:///D:\INFORMATICA%202012\Modulo%206%20-%20Powerpoint\MODULO%206\ESEMPI%20DI%20PRESENTAZIONI\PRESENTAZIONE%20POWERPOINT\IPERSC.AVI" TargetMode="External"/><Relationship Id="rId6" Type="http://schemas.openxmlformats.org/officeDocument/2006/relationships/audio" Target="../media/audio1.wav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5" Type="http://schemas.openxmlformats.org/officeDocument/2006/relationships/audio" Target="../media/audio1.wav"/><Relationship Id="rId4" Type="http://schemas.openxmlformats.org/officeDocument/2006/relationships/oleObject" Target="../embeddings/oleObject6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jpeg"/><Relationship Id="rId11" Type="http://schemas.openxmlformats.org/officeDocument/2006/relationships/audio" Target="../media/audio1.wav"/><Relationship Id="rId5" Type="http://schemas.openxmlformats.org/officeDocument/2006/relationships/image" Target="../media/image17.jpeg"/><Relationship Id="rId10" Type="http://schemas.openxmlformats.org/officeDocument/2006/relationships/image" Target="../media/image22.png"/><Relationship Id="rId4" Type="http://schemas.openxmlformats.org/officeDocument/2006/relationships/image" Target="../media/image16.jpeg"/><Relationship Id="rId9" Type="http://schemas.openxmlformats.org/officeDocument/2006/relationships/image" Target="../media/image21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audio" Target="../media/audio1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audio2.wav"/><Relationship Id="rId7" Type="http://schemas.openxmlformats.org/officeDocument/2006/relationships/image" Target="../media/image5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INFORMATICA%202012\Modulo%206%20-%20Powerpoint\MODULO%206\ESEMPI%20DI%20PRESENTAZIONI\PRESENTAZIONE%20POWERPOINT\CANYON.MID" TargetMode="External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audio" Target="../media/audio1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gif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7.wav"/><Relationship Id="rId5" Type="http://schemas.openxmlformats.org/officeDocument/2006/relationships/audio" Target="../media/audio6.wav"/><Relationship Id="rId4" Type="http://schemas.openxmlformats.org/officeDocument/2006/relationships/audio" Target="../media/audio5.wav"/><Relationship Id="rId9" Type="http://schemas.openxmlformats.org/officeDocument/2006/relationships/audio" Target="../media/audio1.wav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slideLayout" Target="../slideLayouts/slideLayout7.xml"/><Relationship Id="rId7" Type="http://schemas.openxmlformats.org/officeDocument/2006/relationships/oleObject" Target="../embeddings/oleObject7.bin"/><Relationship Id="rId2" Type="http://schemas.openxmlformats.org/officeDocument/2006/relationships/audio" Target="file:///D:\INFORMATICA%202012\Modulo%206%20-%20Powerpoint\MODULO%206\ESEMPI%20DI%20PRESENTAZIONI\PRESENTAZIONE%20POWERPOINT\CANYON.MID" TargetMode="External"/><Relationship Id="rId1" Type="http://schemas.openxmlformats.org/officeDocument/2006/relationships/vmlDrawing" Target="../drawings/vmlDrawing7.vml"/><Relationship Id="rId6" Type="http://schemas.openxmlformats.org/officeDocument/2006/relationships/audio" Target="../media/audio10.wav"/><Relationship Id="rId11" Type="http://schemas.openxmlformats.org/officeDocument/2006/relationships/image" Target="../media/image2.png"/><Relationship Id="rId5" Type="http://schemas.openxmlformats.org/officeDocument/2006/relationships/audio" Target="../media/audio1.wav"/><Relationship Id="rId10" Type="http://schemas.openxmlformats.org/officeDocument/2006/relationships/image" Target="../media/image36.png"/><Relationship Id="rId4" Type="http://schemas.openxmlformats.org/officeDocument/2006/relationships/audio" Target="../media/audio9.wav"/><Relationship Id="rId9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audio" Target="../media/audio1.wav"/><Relationship Id="rId4" Type="http://schemas.openxmlformats.org/officeDocument/2006/relationships/chart" Target="../charts/char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2.wav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INFORMATICA%202012\Modulo%206%20-%20Powerpoint\MODULO%206\ESEMPI%20DI%20PRESENTAZIONI\PRESENTAZIONE%20POWERPOINT\PASSPORT.MID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37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audio" Target="../media/audio1.wav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audio" Target="../media/audio1.wav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audio" Target="../media/audio1.wav"/><Relationship Id="rId4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audio" Target="../media/audio1.wav"/><Relationship Id="rId4" Type="http://schemas.openxmlformats.org/officeDocument/2006/relationships/oleObject" Target="../embeddings/oleObject4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2" name="IPERSC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-762000"/>
            <a:ext cx="9144000" cy="6858000"/>
          </a:xfrm>
          <a:prstGeom prst="rect">
            <a:avLst/>
          </a:prstGeom>
          <a:noFill/>
        </p:spPr>
      </p:pic>
      <p:pic>
        <p:nvPicPr>
          <p:cNvPr id="128003" name="A_BACKTY.MID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9448800" y="2057400"/>
            <a:ext cx="304800" cy="304800"/>
          </a:xfrm>
          <a:prstGeom prst="rect">
            <a:avLst/>
          </a:prstGeom>
          <a:noFill/>
        </p:spPr>
      </p:pic>
      <p:grpSp>
        <p:nvGrpSpPr>
          <p:cNvPr id="128004" name="Group 4"/>
          <p:cNvGrpSpPr>
            <a:grpSpLocks/>
          </p:cNvGrpSpPr>
          <p:nvPr/>
        </p:nvGrpSpPr>
        <p:grpSpPr bwMode="auto">
          <a:xfrm>
            <a:off x="8458200" y="6172200"/>
            <a:ext cx="592138" cy="592138"/>
            <a:chOff x="5328" y="3888"/>
            <a:chExt cx="373" cy="373"/>
          </a:xfrm>
        </p:grpSpPr>
        <p:sp>
          <p:nvSpPr>
            <p:cNvPr id="128005" name="Oval 5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5328" y="388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28006" name="AutoShape 6">
              <a:hlinkClick r:id="" action="ppaction://hlinkshowjump?jump=nextslide" highlightClick="1">
                <a:snd r:embed="rId6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5423" y="398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80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280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8003"/>
                </p:tgtEl>
              </p:cMediaNode>
            </p:audio>
            <p:video>
              <p:cMediaNode>
                <p:cTn id="11" repeatCount="indefinite" fill="remove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8002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80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1280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00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ChangeArrowheads="1"/>
          </p:cNvSpPr>
          <p:nvPr>
            <p:ph type="title"/>
          </p:nvPr>
        </p:nvSpPr>
        <p:spPr bwMode="auto">
          <a:xfrm>
            <a:off x="0" y="341313"/>
            <a:ext cx="9144000" cy="91281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5400" b="1" dirty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Tipologia delle presentazioni</a:t>
            </a:r>
          </a:p>
        </p:txBody>
      </p:sp>
      <p:sp>
        <p:nvSpPr>
          <p:cNvPr id="101379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685800" y="1911350"/>
            <a:ext cx="3132138" cy="102393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it-IT" sz="3600" dirty="0">
                <a:solidFill>
                  <a:srgbClr val="00FF00"/>
                </a:solidFill>
                <a:latin typeface="Calibri" pitchFamily="34" charset="0"/>
                <a:cs typeface="Calibri" pitchFamily="34" charset="0"/>
              </a:rPr>
              <a:t>Presentazione Lineare</a:t>
            </a:r>
          </a:p>
          <a:p>
            <a:pPr algn="ctr">
              <a:lnSpc>
                <a:spcPct val="90000"/>
              </a:lnSpc>
              <a:buFontTx/>
              <a:buNone/>
            </a:pPr>
            <a:endParaRPr lang="it-IT" dirty="0">
              <a:solidFill>
                <a:srgbClr val="00FF00"/>
              </a:solidFill>
              <a:latin typeface="Book Antiqua" pitchFamily="18" charset="0"/>
            </a:endParaRPr>
          </a:p>
        </p:txBody>
      </p:sp>
      <p:sp>
        <p:nvSpPr>
          <p:cNvPr id="101380" name="Rectangle 4"/>
          <p:cNvSpPr>
            <a:spLocks noChangeArrowheads="1"/>
          </p:cNvSpPr>
          <p:nvPr/>
        </p:nvSpPr>
        <p:spPr bwMode="auto">
          <a:xfrm>
            <a:off x="1524000" y="3221038"/>
            <a:ext cx="1295400" cy="838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01381" name="Rectangle 5"/>
          <p:cNvSpPr>
            <a:spLocks noChangeArrowheads="1"/>
          </p:cNvSpPr>
          <p:nvPr/>
        </p:nvSpPr>
        <p:spPr bwMode="auto">
          <a:xfrm>
            <a:off x="1524000" y="4211638"/>
            <a:ext cx="1295400" cy="838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it-IT" sz="3200"/>
              <a:t>1</a:t>
            </a:r>
          </a:p>
        </p:txBody>
      </p:sp>
      <p:sp>
        <p:nvSpPr>
          <p:cNvPr id="101382" name="Rectangle 6"/>
          <p:cNvSpPr>
            <a:spLocks noChangeArrowheads="1"/>
          </p:cNvSpPr>
          <p:nvPr/>
        </p:nvSpPr>
        <p:spPr bwMode="auto">
          <a:xfrm>
            <a:off x="1524000" y="5307013"/>
            <a:ext cx="1295400" cy="838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it-IT" sz="3200"/>
              <a:t>2</a:t>
            </a:r>
          </a:p>
        </p:txBody>
      </p:sp>
      <p:sp>
        <p:nvSpPr>
          <p:cNvPr id="101383" name="Rectangle 7"/>
          <p:cNvSpPr>
            <a:spLocks noChangeArrowheads="1"/>
          </p:cNvSpPr>
          <p:nvPr/>
        </p:nvSpPr>
        <p:spPr bwMode="auto">
          <a:xfrm>
            <a:off x="5943600" y="4211638"/>
            <a:ext cx="1295400" cy="838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01384" name="Rectangle 8"/>
          <p:cNvSpPr>
            <a:spLocks noChangeArrowheads="1"/>
          </p:cNvSpPr>
          <p:nvPr/>
        </p:nvSpPr>
        <p:spPr bwMode="auto">
          <a:xfrm>
            <a:off x="4416425" y="3221038"/>
            <a:ext cx="1295400" cy="838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01385" name="Rectangle 9"/>
          <p:cNvSpPr>
            <a:spLocks noChangeArrowheads="1"/>
          </p:cNvSpPr>
          <p:nvPr/>
        </p:nvSpPr>
        <p:spPr bwMode="auto">
          <a:xfrm>
            <a:off x="5943600" y="3221038"/>
            <a:ext cx="1295400" cy="838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01386" name="Rectangle 10"/>
          <p:cNvSpPr>
            <a:spLocks noChangeArrowheads="1"/>
          </p:cNvSpPr>
          <p:nvPr/>
        </p:nvSpPr>
        <p:spPr bwMode="auto">
          <a:xfrm>
            <a:off x="7467600" y="3221038"/>
            <a:ext cx="1295400" cy="838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01387" name="Rectangle 11"/>
          <p:cNvSpPr>
            <a:spLocks noChangeArrowheads="1"/>
          </p:cNvSpPr>
          <p:nvPr/>
        </p:nvSpPr>
        <p:spPr bwMode="auto">
          <a:xfrm>
            <a:off x="7467600" y="4211638"/>
            <a:ext cx="1295400" cy="838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01388" name="Rectangle 12"/>
          <p:cNvSpPr>
            <a:spLocks noChangeArrowheads="1"/>
          </p:cNvSpPr>
          <p:nvPr/>
        </p:nvSpPr>
        <p:spPr bwMode="auto">
          <a:xfrm>
            <a:off x="7467600" y="5202238"/>
            <a:ext cx="1295400" cy="838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01389" name="Rectangle 13"/>
          <p:cNvSpPr>
            <a:spLocks noChangeArrowheads="1"/>
          </p:cNvSpPr>
          <p:nvPr/>
        </p:nvSpPr>
        <p:spPr bwMode="auto">
          <a:xfrm>
            <a:off x="5957888" y="5202238"/>
            <a:ext cx="1295400" cy="838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01390" name="Rectangle 14"/>
          <p:cNvSpPr>
            <a:spLocks noChangeArrowheads="1"/>
          </p:cNvSpPr>
          <p:nvPr/>
        </p:nvSpPr>
        <p:spPr bwMode="auto">
          <a:xfrm>
            <a:off x="4419600" y="5202238"/>
            <a:ext cx="1295400" cy="838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01391" name="Rectangle 15"/>
          <p:cNvSpPr>
            <a:spLocks noChangeArrowheads="1"/>
          </p:cNvSpPr>
          <p:nvPr/>
        </p:nvSpPr>
        <p:spPr bwMode="auto">
          <a:xfrm>
            <a:off x="4416425" y="4211638"/>
            <a:ext cx="1295400" cy="838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01392" name="Line 16"/>
          <p:cNvSpPr>
            <a:spLocks noChangeShapeType="1"/>
          </p:cNvSpPr>
          <p:nvPr/>
        </p:nvSpPr>
        <p:spPr bwMode="auto">
          <a:xfrm>
            <a:off x="2146300" y="3983038"/>
            <a:ext cx="0" cy="304800"/>
          </a:xfrm>
          <a:prstGeom prst="line">
            <a:avLst/>
          </a:prstGeom>
          <a:noFill/>
          <a:ln w="19050">
            <a:solidFill>
              <a:srgbClr val="00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it-IT"/>
          </a:p>
        </p:txBody>
      </p:sp>
      <p:sp>
        <p:nvSpPr>
          <p:cNvPr id="101393" name="Line 17"/>
          <p:cNvSpPr>
            <a:spLocks noChangeShapeType="1"/>
          </p:cNvSpPr>
          <p:nvPr/>
        </p:nvSpPr>
        <p:spPr bwMode="auto">
          <a:xfrm>
            <a:off x="2133600" y="4973638"/>
            <a:ext cx="0" cy="304800"/>
          </a:xfrm>
          <a:prstGeom prst="line">
            <a:avLst/>
          </a:prstGeom>
          <a:noFill/>
          <a:ln w="19050">
            <a:solidFill>
              <a:srgbClr val="00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it-IT"/>
          </a:p>
        </p:txBody>
      </p:sp>
      <p:sp>
        <p:nvSpPr>
          <p:cNvPr id="101394" name="Line 18"/>
          <p:cNvSpPr>
            <a:spLocks noChangeShapeType="1"/>
          </p:cNvSpPr>
          <p:nvPr/>
        </p:nvSpPr>
        <p:spPr bwMode="auto">
          <a:xfrm flipV="1">
            <a:off x="8001000" y="3983038"/>
            <a:ext cx="0" cy="381000"/>
          </a:xfrm>
          <a:prstGeom prst="line">
            <a:avLst/>
          </a:prstGeom>
          <a:noFill/>
          <a:ln w="19050">
            <a:solidFill>
              <a:srgbClr val="00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it-IT"/>
          </a:p>
        </p:txBody>
      </p:sp>
      <p:sp>
        <p:nvSpPr>
          <p:cNvPr id="101395" name="Line 19"/>
          <p:cNvSpPr>
            <a:spLocks noChangeShapeType="1"/>
          </p:cNvSpPr>
          <p:nvPr/>
        </p:nvSpPr>
        <p:spPr bwMode="auto">
          <a:xfrm>
            <a:off x="8153400" y="3983038"/>
            <a:ext cx="0" cy="381000"/>
          </a:xfrm>
          <a:prstGeom prst="line">
            <a:avLst/>
          </a:prstGeom>
          <a:noFill/>
          <a:ln w="19050">
            <a:solidFill>
              <a:srgbClr val="00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it-IT"/>
          </a:p>
        </p:txBody>
      </p:sp>
      <p:sp>
        <p:nvSpPr>
          <p:cNvPr id="101396" name="Line 20"/>
          <p:cNvSpPr>
            <a:spLocks noChangeShapeType="1"/>
          </p:cNvSpPr>
          <p:nvPr/>
        </p:nvSpPr>
        <p:spPr bwMode="auto">
          <a:xfrm flipV="1">
            <a:off x="8001000" y="4973638"/>
            <a:ext cx="0" cy="381000"/>
          </a:xfrm>
          <a:prstGeom prst="line">
            <a:avLst/>
          </a:prstGeom>
          <a:noFill/>
          <a:ln w="19050">
            <a:solidFill>
              <a:srgbClr val="00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it-IT"/>
          </a:p>
        </p:txBody>
      </p:sp>
      <p:sp>
        <p:nvSpPr>
          <p:cNvPr id="101397" name="Line 21"/>
          <p:cNvSpPr>
            <a:spLocks noChangeShapeType="1"/>
          </p:cNvSpPr>
          <p:nvPr/>
        </p:nvSpPr>
        <p:spPr bwMode="auto">
          <a:xfrm>
            <a:off x="8153400" y="4973638"/>
            <a:ext cx="0" cy="381000"/>
          </a:xfrm>
          <a:prstGeom prst="line">
            <a:avLst/>
          </a:prstGeom>
          <a:noFill/>
          <a:ln w="19050">
            <a:solidFill>
              <a:srgbClr val="00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it-IT"/>
          </a:p>
        </p:txBody>
      </p:sp>
      <p:sp>
        <p:nvSpPr>
          <p:cNvPr id="101398" name="Line 22"/>
          <p:cNvSpPr>
            <a:spLocks noChangeShapeType="1"/>
          </p:cNvSpPr>
          <p:nvPr/>
        </p:nvSpPr>
        <p:spPr bwMode="auto">
          <a:xfrm flipV="1">
            <a:off x="4953000" y="4973638"/>
            <a:ext cx="0" cy="381000"/>
          </a:xfrm>
          <a:prstGeom prst="line">
            <a:avLst/>
          </a:prstGeom>
          <a:noFill/>
          <a:ln w="19050">
            <a:solidFill>
              <a:srgbClr val="00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it-IT"/>
          </a:p>
        </p:txBody>
      </p:sp>
      <p:sp>
        <p:nvSpPr>
          <p:cNvPr id="101399" name="Line 23"/>
          <p:cNvSpPr>
            <a:spLocks noChangeShapeType="1"/>
          </p:cNvSpPr>
          <p:nvPr/>
        </p:nvSpPr>
        <p:spPr bwMode="auto">
          <a:xfrm>
            <a:off x="5105400" y="4973638"/>
            <a:ext cx="0" cy="381000"/>
          </a:xfrm>
          <a:prstGeom prst="line">
            <a:avLst/>
          </a:prstGeom>
          <a:noFill/>
          <a:ln w="19050">
            <a:solidFill>
              <a:srgbClr val="00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it-IT"/>
          </a:p>
        </p:txBody>
      </p:sp>
      <p:sp>
        <p:nvSpPr>
          <p:cNvPr id="101400" name="Line 24"/>
          <p:cNvSpPr>
            <a:spLocks noChangeShapeType="1"/>
          </p:cNvSpPr>
          <p:nvPr/>
        </p:nvSpPr>
        <p:spPr bwMode="auto">
          <a:xfrm flipV="1">
            <a:off x="4900613" y="3983038"/>
            <a:ext cx="0" cy="381000"/>
          </a:xfrm>
          <a:prstGeom prst="line">
            <a:avLst/>
          </a:prstGeom>
          <a:noFill/>
          <a:ln w="19050">
            <a:solidFill>
              <a:srgbClr val="00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it-IT"/>
          </a:p>
        </p:txBody>
      </p:sp>
      <p:sp>
        <p:nvSpPr>
          <p:cNvPr id="101401" name="Line 25"/>
          <p:cNvSpPr>
            <a:spLocks noChangeShapeType="1"/>
          </p:cNvSpPr>
          <p:nvPr/>
        </p:nvSpPr>
        <p:spPr bwMode="auto">
          <a:xfrm>
            <a:off x="5105400" y="3983038"/>
            <a:ext cx="0" cy="381000"/>
          </a:xfrm>
          <a:prstGeom prst="line">
            <a:avLst/>
          </a:prstGeom>
          <a:noFill/>
          <a:ln w="19050">
            <a:solidFill>
              <a:srgbClr val="00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it-IT"/>
          </a:p>
        </p:txBody>
      </p:sp>
      <p:sp>
        <p:nvSpPr>
          <p:cNvPr id="101402" name="Line 26"/>
          <p:cNvSpPr>
            <a:spLocks noChangeShapeType="1"/>
          </p:cNvSpPr>
          <p:nvPr/>
        </p:nvSpPr>
        <p:spPr bwMode="auto">
          <a:xfrm rot="5400000" flipV="1">
            <a:off x="7353300" y="3487738"/>
            <a:ext cx="0" cy="381000"/>
          </a:xfrm>
          <a:prstGeom prst="line">
            <a:avLst/>
          </a:prstGeom>
          <a:noFill/>
          <a:ln w="19050">
            <a:solidFill>
              <a:srgbClr val="00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it-IT"/>
          </a:p>
        </p:txBody>
      </p:sp>
      <p:sp>
        <p:nvSpPr>
          <p:cNvPr id="101403" name="Line 27"/>
          <p:cNvSpPr>
            <a:spLocks noChangeShapeType="1"/>
          </p:cNvSpPr>
          <p:nvPr/>
        </p:nvSpPr>
        <p:spPr bwMode="auto">
          <a:xfrm rot="5400000" flipV="1">
            <a:off x="7353300" y="4402138"/>
            <a:ext cx="0" cy="381000"/>
          </a:xfrm>
          <a:prstGeom prst="line">
            <a:avLst/>
          </a:prstGeom>
          <a:noFill/>
          <a:ln w="19050">
            <a:solidFill>
              <a:srgbClr val="00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it-IT"/>
          </a:p>
        </p:txBody>
      </p:sp>
      <p:sp>
        <p:nvSpPr>
          <p:cNvPr id="101404" name="Line 28"/>
          <p:cNvSpPr>
            <a:spLocks noChangeShapeType="1"/>
          </p:cNvSpPr>
          <p:nvPr/>
        </p:nvSpPr>
        <p:spPr bwMode="auto">
          <a:xfrm rot="5400000" flipV="1">
            <a:off x="7353300" y="5316538"/>
            <a:ext cx="0" cy="381000"/>
          </a:xfrm>
          <a:prstGeom prst="line">
            <a:avLst/>
          </a:prstGeom>
          <a:noFill/>
          <a:ln w="19050">
            <a:solidFill>
              <a:srgbClr val="00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it-IT"/>
          </a:p>
        </p:txBody>
      </p:sp>
      <p:sp>
        <p:nvSpPr>
          <p:cNvPr id="101405" name="Line 29"/>
          <p:cNvSpPr>
            <a:spLocks noChangeShapeType="1"/>
          </p:cNvSpPr>
          <p:nvPr/>
        </p:nvSpPr>
        <p:spPr bwMode="auto">
          <a:xfrm rot="-5400000" flipH="1" flipV="1">
            <a:off x="5829300" y="3487738"/>
            <a:ext cx="0" cy="381000"/>
          </a:xfrm>
          <a:prstGeom prst="line">
            <a:avLst/>
          </a:prstGeom>
          <a:noFill/>
          <a:ln w="19050">
            <a:solidFill>
              <a:srgbClr val="00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it-IT"/>
          </a:p>
        </p:txBody>
      </p:sp>
      <p:sp>
        <p:nvSpPr>
          <p:cNvPr id="101406" name="Line 30"/>
          <p:cNvSpPr>
            <a:spLocks noChangeShapeType="1"/>
          </p:cNvSpPr>
          <p:nvPr/>
        </p:nvSpPr>
        <p:spPr bwMode="auto">
          <a:xfrm rot="-5400000" flipH="1" flipV="1">
            <a:off x="5829300" y="4402138"/>
            <a:ext cx="0" cy="381000"/>
          </a:xfrm>
          <a:prstGeom prst="line">
            <a:avLst/>
          </a:prstGeom>
          <a:noFill/>
          <a:ln w="19050">
            <a:solidFill>
              <a:srgbClr val="00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it-IT"/>
          </a:p>
        </p:txBody>
      </p:sp>
      <p:sp>
        <p:nvSpPr>
          <p:cNvPr id="101407" name="Line 31"/>
          <p:cNvSpPr>
            <a:spLocks noChangeShapeType="1"/>
          </p:cNvSpPr>
          <p:nvPr/>
        </p:nvSpPr>
        <p:spPr bwMode="auto">
          <a:xfrm rot="-5400000" flipH="1" flipV="1">
            <a:off x="5829300" y="5316538"/>
            <a:ext cx="0" cy="381000"/>
          </a:xfrm>
          <a:prstGeom prst="line">
            <a:avLst/>
          </a:prstGeom>
          <a:noFill/>
          <a:ln w="19050">
            <a:solidFill>
              <a:srgbClr val="00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it-IT"/>
          </a:p>
        </p:txBody>
      </p:sp>
      <p:sp>
        <p:nvSpPr>
          <p:cNvPr id="101408" name="Line 32"/>
          <p:cNvSpPr>
            <a:spLocks noChangeShapeType="1"/>
          </p:cNvSpPr>
          <p:nvPr/>
        </p:nvSpPr>
        <p:spPr bwMode="auto">
          <a:xfrm rot="5400000" flipV="1">
            <a:off x="5829300" y="3598863"/>
            <a:ext cx="0" cy="381000"/>
          </a:xfrm>
          <a:prstGeom prst="line">
            <a:avLst/>
          </a:prstGeom>
          <a:noFill/>
          <a:ln w="19050">
            <a:solidFill>
              <a:srgbClr val="00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it-IT"/>
          </a:p>
        </p:txBody>
      </p:sp>
      <p:sp>
        <p:nvSpPr>
          <p:cNvPr id="101409" name="Line 33"/>
          <p:cNvSpPr>
            <a:spLocks noChangeShapeType="1"/>
          </p:cNvSpPr>
          <p:nvPr/>
        </p:nvSpPr>
        <p:spPr bwMode="auto">
          <a:xfrm rot="5400000" flipV="1">
            <a:off x="5829300" y="4530725"/>
            <a:ext cx="0" cy="381000"/>
          </a:xfrm>
          <a:prstGeom prst="line">
            <a:avLst/>
          </a:prstGeom>
          <a:noFill/>
          <a:ln w="19050">
            <a:solidFill>
              <a:srgbClr val="00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it-IT"/>
          </a:p>
        </p:txBody>
      </p:sp>
      <p:sp>
        <p:nvSpPr>
          <p:cNvPr id="101410" name="Line 34"/>
          <p:cNvSpPr>
            <a:spLocks noChangeShapeType="1"/>
          </p:cNvSpPr>
          <p:nvPr/>
        </p:nvSpPr>
        <p:spPr bwMode="auto">
          <a:xfrm rot="5400000" flipV="1">
            <a:off x="5829300" y="5445125"/>
            <a:ext cx="0" cy="381000"/>
          </a:xfrm>
          <a:prstGeom prst="line">
            <a:avLst/>
          </a:prstGeom>
          <a:noFill/>
          <a:ln w="19050">
            <a:solidFill>
              <a:srgbClr val="00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it-IT"/>
          </a:p>
        </p:txBody>
      </p:sp>
      <p:sp>
        <p:nvSpPr>
          <p:cNvPr id="101411" name="Line 35"/>
          <p:cNvSpPr>
            <a:spLocks noChangeShapeType="1"/>
          </p:cNvSpPr>
          <p:nvPr/>
        </p:nvSpPr>
        <p:spPr bwMode="auto">
          <a:xfrm rot="-5400000" flipH="1" flipV="1">
            <a:off x="7353300" y="3598863"/>
            <a:ext cx="0" cy="381000"/>
          </a:xfrm>
          <a:prstGeom prst="line">
            <a:avLst/>
          </a:prstGeom>
          <a:noFill/>
          <a:ln w="19050">
            <a:solidFill>
              <a:srgbClr val="00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it-IT"/>
          </a:p>
        </p:txBody>
      </p:sp>
      <p:sp>
        <p:nvSpPr>
          <p:cNvPr id="101412" name="Line 36"/>
          <p:cNvSpPr>
            <a:spLocks noChangeShapeType="1"/>
          </p:cNvSpPr>
          <p:nvPr/>
        </p:nvSpPr>
        <p:spPr bwMode="auto">
          <a:xfrm rot="-5400000" flipH="1" flipV="1">
            <a:off x="7353300" y="4530725"/>
            <a:ext cx="0" cy="381000"/>
          </a:xfrm>
          <a:prstGeom prst="line">
            <a:avLst/>
          </a:prstGeom>
          <a:noFill/>
          <a:ln w="19050">
            <a:solidFill>
              <a:srgbClr val="00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it-IT"/>
          </a:p>
        </p:txBody>
      </p:sp>
      <p:sp>
        <p:nvSpPr>
          <p:cNvPr id="101413" name="Line 37"/>
          <p:cNvSpPr>
            <a:spLocks noChangeShapeType="1"/>
          </p:cNvSpPr>
          <p:nvPr/>
        </p:nvSpPr>
        <p:spPr bwMode="auto">
          <a:xfrm rot="-5400000" flipH="1" flipV="1">
            <a:off x="7353300" y="5445125"/>
            <a:ext cx="0" cy="381000"/>
          </a:xfrm>
          <a:prstGeom prst="line">
            <a:avLst/>
          </a:prstGeom>
          <a:noFill/>
          <a:ln w="19050">
            <a:solidFill>
              <a:srgbClr val="00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it-IT"/>
          </a:p>
        </p:txBody>
      </p:sp>
      <p:sp>
        <p:nvSpPr>
          <p:cNvPr id="101414" name="Line 38"/>
          <p:cNvSpPr>
            <a:spLocks noChangeShapeType="1"/>
          </p:cNvSpPr>
          <p:nvPr/>
        </p:nvSpPr>
        <p:spPr bwMode="auto">
          <a:xfrm flipV="1">
            <a:off x="6553200" y="4973638"/>
            <a:ext cx="0" cy="381000"/>
          </a:xfrm>
          <a:prstGeom prst="line">
            <a:avLst/>
          </a:prstGeom>
          <a:noFill/>
          <a:ln w="19050">
            <a:solidFill>
              <a:srgbClr val="00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it-IT"/>
          </a:p>
        </p:txBody>
      </p:sp>
      <p:sp>
        <p:nvSpPr>
          <p:cNvPr id="101415" name="Line 39"/>
          <p:cNvSpPr>
            <a:spLocks noChangeShapeType="1"/>
          </p:cNvSpPr>
          <p:nvPr/>
        </p:nvSpPr>
        <p:spPr bwMode="auto">
          <a:xfrm>
            <a:off x="6705600" y="4973638"/>
            <a:ext cx="0" cy="381000"/>
          </a:xfrm>
          <a:prstGeom prst="line">
            <a:avLst/>
          </a:prstGeom>
          <a:noFill/>
          <a:ln w="19050">
            <a:solidFill>
              <a:srgbClr val="00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it-IT"/>
          </a:p>
        </p:txBody>
      </p:sp>
      <p:sp>
        <p:nvSpPr>
          <p:cNvPr id="101416" name="Line 40"/>
          <p:cNvSpPr>
            <a:spLocks noChangeShapeType="1"/>
          </p:cNvSpPr>
          <p:nvPr/>
        </p:nvSpPr>
        <p:spPr bwMode="auto">
          <a:xfrm flipV="1">
            <a:off x="6553200" y="3983038"/>
            <a:ext cx="0" cy="381000"/>
          </a:xfrm>
          <a:prstGeom prst="line">
            <a:avLst/>
          </a:prstGeom>
          <a:noFill/>
          <a:ln w="19050">
            <a:solidFill>
              <a:srgbClr val="00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it-IT"/>
          </a:p>
        </p:txBody>
      </p:sp>
      <p:sp>
        <p:nvSpPr>
          <p:cNvPr id="101417" name="Line 41"/>
          <p:cNvSpPr>
            <a:spLocks noChangeShapeType="1"/>
          </p:cNvSpPr>
          <p:nvPr/>
        </p:nvSpPr>
        <p:spPr bwMode="auto">
          <a:xfrm>
            <a:off x="6705600" y="3983038"/>
            <a:ext cx="0" cy="381000"/>
          </a:xfrm>
          <a:prstGeom prst="line">
            <a:avLst/>
          </a:prstGeom>
          <a:noFill/>
          <a:ln w="19050">
            <a:solidFill>
              <a:srgbClr val="00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it-IT"/>
          </a:p>
        </p:txBody>
      </p:sp>
      <p:sp>
        <p:nvSpPr>
          <p:cNvPr id="101418" name="Text Box 42"/>
          <p:cNvSpPr txBox="1">
            <a:spLocks noChangeArrowheads="1"/>
          </p:cNvSpPr>
          <p:nvPr/>
        </p:nvSpPr>
        <p:spPr bwMode="auto">
          <a:xfrm>
            <a:off x="6172200" y="4516438"/>
            <a:ext cx="914400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it-IT" sz="1400"/>
              <a:t>Home</a:t>
            </a:r>
          </a:p>
        </p:txBody>
      </p:sp>
      <p:sp>
        <p:nvSpPr>
          <p:cNvPr id="101419" name="Line 43"/>
          <p:cNvSpPr>
            <a:spLocks noChangeShapeType="1"/>
          </p:cNvSpPr>
          <p:nvPr/>
        </p:nvSpPr>
        <p:spPr bwMode="auto">
          <a:xfrm rot="-5400000" flipH="1" flipV="1">
            <a:off x="7239000" y="3830638"/>
            <a:ext cx="381000" cy="533400"/>
          </a:xfrm>
          <a:prstGeom prst="line">
            <a:avLst/>
          </a:prstGeom>
          <a:noFill/>
          <a:ln w="19050">
            <a:solidFill>
              <a:srgbClr val="00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it-IT"/>
          </a:p>
        </p:txBody>
      </p:sp>
      <p:sp>
        <p:nvSpPr>
          <p:cNvPr id="101420" name="Line 44"/>
          <p:cNvSpPr>
            <a:spLocks noChangeShapeType="1"/>
          </p:cNvSpPr>
          <p:nvPr/>
        </p:nvSpPr>
        <p:spPr bwMode="auto">
          <a:xfrm rot="-10800000" flipH="1" flipV="1">
            <a:off x="5486400" y="3906838"/>
            <a:ext cx="495300" cy="406400"/>
          </a:xfrm>
          <a:prstGeom prst="line">
            <a:avLst/>
          </a:prstGeom>
          <a:noFill/>
          <a:ln w="19050">
            <a:solidFill>
              <a:srgbClr val="00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it-IT"/>
          </a:p>
        </p:txBody>
      </p:sp>
      <p:sp>
        <p:nvSpPr>
          <p:cNvPr id="101421" name="Line 45"/>
          <p:cNvSpPr>
            <a:spLocks noChangeShapeType="1"/>
          </p:cNvSpPr>
          <p:nvPr/>
        </p:nvSpPr>
        <p:spPr bwMode="auto">
          <a:xfrm rot="5400000" flipH="1">
            <a:off x="7239000" y="4948238"/>
            <a:ext cx="381000" cy="533400"/>
          </a:xfrm>
          <a:prstGeom prst="line">
            <a:avLst/>
          </a:prstGeom>
          <a:noFill/>
          <a:ln w="19050">
            <a:solidFill>
              <a:srgbClr val="00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it-IT"/>
          </a:p>
        </p:txBody>
      </p:sp>
      <p:sp>
        <p:nvSpPr>
          <p:cNvPr id="101422" name="Line 46"/>
          <p:cNvSpPr>
            <a:spLocks noChangeShapeType="1"/>
          </p:cNvSpPr>
          <p:nvPr/>
        </p:nvSpPr>
        <p:spPr bwMode="auto">
          <a:xfrm rot="10800000" flipH="1">
            <a:off x="5486400" y="5024438"/>
            <a:ext cx="495300" cy="406400"/>
          </a:xfrm>
          <a:prstGeom prst="line">
            <a:avLst/>
          </a:prstGeom>
          <a:noFill/>
          <a:ln w="19050">
            <a:solidFill>
              <a:srgbClr val="00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it-IT"/>
          </a:p>
        </p:txBody>
      </p:sp>
      <p:sp>
        <p:nvSpPr>
          <p:cNvPr id="101425" name="Text Box 49"/>
          <p:cNvSpPr txBox="1">
            <a:spLocks noChangeArrowheads="1"/>
          </p:cNvSpPr>
          <p:nvPr/>
        </p:nvSpPr>
        <p:spPr bwMode="auto">
          <a:xfrm rot="-5400000">
            <a:off x="504031" y="4374357"/>
            <a:ext cx="16970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kumimoji="0" lang="it-IT" sz="1400" b="1">
                <a:latin typeface="Book Antiqua" pitchFamily="18" charset="0"/>
              </a:rPr>
              <a:t>Percorso obbligato</a:t>
            </a:r>
          </a:p>
        </p:txBody>
      </p:sp>
      <p:sp>
        <p:nvSpPr>
          <p:cNvPr id="101426" name="Text Box 50"/>
          <p:cNvSpPr txBox="1">
            <a:spLocks noChangeArrowheads="1"/>
          </p:cNvSpPr>
          <p:nvPr/>
        </p:nvSpPr>
        <p:spPr bwMode="auto">
          <a:xfrm rot="-5369236">
            <a:off x="2984500" y="4465638"/>
            <a:ext cx="2489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kumimoji="0" lang="it-IT" sz="1400" b="1">
                <a:latin typeface="Book Antiqua" pitchFamily="18" charset="0"/>
              </a:rPr>
              <a:t>Percorso definito dall’utente</a:t>
            </a:r>
          </a:p>
        </p:txBody>
      </p:sp>
      <p:sp>
        <p:nvSpPr>
          <p:cNvPr id="101427" name="Text Box 51"/>
          <p:cNvSpPr txBox="1">
            <a:spLocks noChangeArrowheads="1"/>
          </p:cNvSpPr>
          <p:nvPr/>
        </p:nvSpPr>
        <p:spPr bwMode="auto">
          <a:xfrm>
            <a:off x="1733550" y="3525838"/>
            <a:ext cx="914400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it-IT" sz="1400"/>
              <a:t>Home</a:t>
            </a:r>
          </a:p>
        </p:txBody>
      </p:sp>
      <p:sp>
        <p:nvSpPr>
          <p:cNvPr id="101428" name="Text Box 52"/>
          <p:cNvSpPr txBox="1">
            <a:spLocks noChangeArrowheads="1"/>
          </p:cNvSpPr>
          <p:nvPr/>
        </p:nvSpPr>
        <p:spPr bwMode="auto">
          <a:xfrm>
            <a:off x="5097463" y="1863725"/>
            <a:ext cx="3035300" cy="109068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it-IT" sz="3600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Calibri" pitchFamily="34" charset="0"/>
              </a:rPr>
              <a:t>Presentazione Ipertestuale</a:t>
            </a:r>
          </a:p>
        </p:txBody>
      </p:sp>
      <p:grpSp>
        <p:nvGrpSpPr>
          <p:cNvPr id="101431" name="Group 55"/>
          <p:cNvGrpSpPr>
            <a:grpSpLocks/>
          </p:cNvGrpSpPr>
          <p:nvPr/>
        </p:nvGrpSpPr>
        <p:grpSpPr bwMode="auto">
          <a:xfrm>
            <a:off x="8458200" y="6172200"/>
            <a:ext cx="592138" cy="592138"/>
            <a:chOff x="5328" y="3888"/>
            <a:chExt cx="373" cy="373"/>
          </a:xfrm>
        </p:grpSpPr>
        <p:sp>
          <p:nvSpPr>
            <p:cNvPr id="101432" name="Oval 56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5328" y="388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01433" name="AutoShape 57">
              <a:hlinkClick r:id="" action="ppaction://hlinkshowjump?jump=nextslide" highlightClick="1">
                <a:snd r:embed="rId2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5423" y="398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  <p:grpSp>
        <p:nvGrpSpPr>
          <p:cNvPr id="101434" name="Group 58"/>
          <p:cNvGrpSpPr>
            <a:grpSpLocks/>
          </p:cNvGrpSpPr>
          <p:nvPr/>
        </p:nvGrpSpPr>
        <p:grpSpPr bwMode="auto">
          <a:xfrm>
            <a:off x="60325" y="6156325"/>
            <a:ext cx="592138" cy="592138"/>
            <a:chOff x="38" y="3878"/>
            <a:chExt cx="373" cy="373"/>
          </a:xfrm>
        </p:grpSpPr>
        <p:sp>
          <p:nvSpPr>
            <p:cNvPr id="101435" name="Oval 59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 flipH="1">
              <a:off x="38" y="387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01436" name="AutoShape 60">
              <a:hlinkClick r:id="" action="ppaction://hlinkshowjump?jump=previousslide" highlightClick="1">
                <a:snd r:embed="rId2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 flipH="1">
              <a:off x="130" y="397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ChangeArrowheads="1"/>
          </p:cNvSpPr>
          <p:nvPr>
            <p:ph type="title"/>
          </p:nvPr>
        </p:nvSpPr>
        <p:spPr bwMode="auto">
          <a:xfrm>
            <a:off x="846138" y="100013"/>
            <a:ext cx="6096000" cy="13716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it-IT">
                <a:solidFill>
                  <a:schemeClr val="tx1"/>
                </a:solidFill>
                <a:effectLst/>
                <a:latin typeface="Tahoma" pitchFamily="34" charset="0"/>
              </a:rPr>
              <a:t>Cosa si può creare con</a:t>
            </a:r>
            <a:r>
              <a:rPr lang="it-IT"/>
              <a:t/>
            </a:r>
            <a:br>
              <a:rPr lang="it-IT"/>
            </a:br>
            <a:r>
              <a:rPr lang="it-IT" sz="5400">
                <a:solidFill>
                  <a:schemeClr val="hlink"/>
                </a:solidFill>
              </a:rPr>
              <a:t>P</a:t>
            </a:r>
            <a:r>
              <a:rPr lang="it-IT" sz="5400">
                <a:solidFill>
                  <a:schemeClr val="tx1"/>
                </a:solidFill>
              </a:rPr>
              <a:t>ower</a:t>
            </a:r>
            <a:r>
              <a:rPr lang="it-IT" sz="5400">
                <a:solidFill>
                  <a:schemeClr val="hlink"/>
                </a:solidFill>
              </a:rPr>
              <a:t>P</a:t>
            </a:r>
            <a:r>
              <a:rPr lang="it-IT" sz="5400">
                <a:solidFill>
                  <a:schemeClr val="tx1"/>
                </a:solidFill>
              </a:rPr>
              <a:t>oint</a:t>
            </a:r>
          </a:p>
        </p:txBody>
      </p:sp>
      <p:sp>
        <p:nvSpPr>
          <p:cNvPr id="165891" name="Rectangle 3"/>
          <p:cNvSpPr>
            <a:spLocks noChangeArrowheads="1"/>
          </p:cNvSpPr>
          <p:nvPr>
            <p:ph type="body" sz="half" idx="1"/>
          </p:nvPr>
        </p:nvSpPr>
        <p:spPr bwMode="auto">
          <a:xfrm>
            <a:off x="796925" y="1828800"/>
            <a:ext cx="4724400" cy="48006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30000"/>
              </a:spcBef>
            </a:pPr>
            <a:r>
              <a:rPr lang="it-IT" sz="2400">
                <a:solidFill>
                  <a:srgbClr val="FFCC00"/>
                </a:solidFill>
              </a:rPr>
              <a:t>Presentazioni su schermo</a:t>
            </a:r>
          </a:p>
          <a:p>
            <a:pPr>
              <a:spcBef>
                <a:spcPct val="30000"/>
              </a:spcBef>
            </a:pPr>
            <a:r>
              <a:rPr lang="it-IT" sz="2400">
                <a:solidFill>
                  <a:srgbClr val="FFCC00"/>
                </a:solidFill>
              </a:rPr>
              <a:t>Pagine Web per Internet </a:t>
            </a:r>
          </a:p>
          <a:p>
            <a:pPr>
              <a:spcBef>
                <a:spcPct val="30000"/>
              </a:spcBef>
            </a:pPr>
            <a:r>
              <a:rPr lang="it-IT" sz="2400">
                <a:solidFill>
                  <a:srgbClr val="FFCC00"/>
                </a:solidFill>
              </a:rPr>
              <a:t>Lucidi a colori e in bianco e nero</a:t>
            </a:r>
          </a:p>
          <a:p>
            <a:pPr>
              <a:spcBef>
                <a:spcPct val="30000"/>
              </a:spcBef>
            </a:pPr>
            <a:r>
              <a:rPr lang="it-IT" sz="2400">
                <a:solidFill>
                  <a:srgbClr val="FFCC00"/>
                </a:solidFill>
              </a:rPr>
              <a:t>Stampati a colori </a:t>
            </a:r>
            <a:br>
              <a:rPr lang="it-IT" sz="2400">
                <a:solidFill>
                  <a:srgbClr val="FFCC00"/>
                </a:solidFill>
              </a:rPr>
            </a:br>
            <a:r>
              <a:rPr lang="it-IT" sz="2400">
                <a:solidFill>
                  <a:srgbClr val="FFCC00"/>
                </a:solidFill>
              </a:rPr>
              <a:t>e in bianco e nero</a:t>
            </a:r>
          </a:p>
          <a:p>
            <a:pPr>
              <a:spcBef>
                <a:spcPct val="30000"/>
              </a:spcBef>
            </a:pPr>
            <a:r>
              <a:rPr lang="it-IT" sz="2400">
                <a:solidFill>
                  <a:srgbClr val="FFCC00"/>
                </a:solidFill>
              </a:rPr>
              <a:t>Diapositive da 35 mm</a:t>
            </a:r>
          </a:p>
          <a:p>
            <a:pPr>
              <a:spcBef>
                <a:spcPct val="30000"/>
              </a:spcBef>
            </a:pPr>
            <a:r>
              <a:rPr lang="it-IT" sz="2400">
                <a:solidFill>
                  <a:srgbClr val="FFCC00"/>
                </a:solidFill>
              </a:rPr>
              <a:t>Stampati per il pubblico</a:t>
            </a:r>
          </a:p>
          <a:p>
            <a:pPr>
              <a:spcBef>
                <a:spcPct val="30000"/>
              </a:spcBef>
            </a:pPr>
            <a:r>
              <a:rPr lang="it-IT" sz="2400">
                <a:solidFill>
                  <a:srgbClr val="FFCC00"/>
                </a:solidFill>
              </a:rPr>
              <a:t>Note per il relatore</a:t>
            </a:r>
          </a:p>
        </p:txBody>
      </p:sp>
      <p:grpSp>
        <p:nvGrpSpPr>
          <p:cNvPr id="166101" name="Group 213"/>
          <p:cNvGrpSpPr>
            <a:grpSpLocks/>
          </p:cNvGrpSpPr>
          <p:nvPr/>
        </p:nvGrpSpPr>
        <p:grpSpPr bwMode="auto">
          <a:xfrm>
            <a:off x="6810375" y="241300"/>
            <a:ext cx="2058988" cy="1344613"/>
            <a:chOff x="3936" y="288"/>
            <a:chExt cx="1297" cy="847"/>
          </a:xfrm>
        </p:grpSpPr>
        <p:pic>
          <p:nvPicPr>
            <p:cNvPr id="166102" name="Picture 214" descr="\\Pptpush\public\clipart\PopRev\BS00233_.wm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936" y="288"/>
              <a:ext cx="1297" cy="847"/>
            </a:xfrm>
            <a:prstGeom prst="rect">
              <a:avLst/>
            </a:prstGeom>
            <a:noFill/>
          </p:spPr>
        </p:pic>
        <p:grpSp>
          <p:nvGrpSpPr>
            <p:cNvPr id="166103" name="Group 215"/>
            <p:cNvGrpSpPr>
              <a:grpSpLocks/>
            </p:cNvGrpSpPr>
            <p:nvPr/>
          </p:nvGrpSpPr>
          <p:grpSpPr bwMode="auto">
            <a:xfrm>
              <a:off x="4512" y="348"/>
              <a:ext cx="412" cy="353"/>
              <a:chOff x="4512" y="336"/>
              <a:chExt cx="412" cy="353"/>
            </a:xfrm>
          </p:grpSpPr>
          <p:sp>
            <p:nvSpPr>
              <p:cNvPr id="166104" name="Rectangle 216"/>
              <p:cNvSpPr>
                <a:spLocks noChangeArrowheads="1"/>
              </p:cNvSpPr>
              <p:nvPr/>
            </p:nvSpPr>
            <p:spPr bwMode="auto">
              <a:xfrm>
                <a:off x="4512" y="336"/>
                <a:ext cx="412" cy="353"/>
              </a:xfrm>
              <a:prstGeom prst="rect">
                <a:avLst/>
              </a:prstGeom>
              <a:solidFill>
                <a:srgbClr val="6666FF"/>
              </a:solidFill>
              <a:ln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66105" name="Line 217"/>
              <p:cNvSpPr>
                <a:spLocks noChangeShapeType="1"/>
              </p:cNvSpPr>
              <p:nvPr/>
            </p:nvSpPr>
            <p:spPr bwMode="auto">
              <a:xfrm>
                <a:off x="4540" y="382"/>
                <a:ext cx="327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grpSp>
            <p:nvGrpSpPr>
              <p:cNvPr id="166106" name="Group 218"/>
              <p:cNvGrpSpPr>
                <a:grpSpLocks/>
              </p:cNvGrpSpPr>
              <p:nvPr/>
            </p:nvGrpSpPr>
            <p:grpSpPr bwMode="auto">
              <a:xfrm>
                <a:off x="4550" y="459"/>
                <a:ext cx="147" cy="138"/>
                <a:chOff x="1457" y="2264"/>
                <a:chExt cx="446" cy="388"/>
              </a:xfrm>
            </p:grpSpPr>
            <p:sp>
              <p:nvSpPr>
                <p:cNvPr id="166107" name="Line 219"/>
                <p:cNvSpPr>
                  <a:spLocks noChangeShapeType="1"/>
                </p:cNvSpPr>
                <p:nvPr/>
              </p:nvSpPr>
              <p:spPr bwMode="auto">
                <a:xfrm>
                  <a:off x="1559" y="2286"/>
                  <a:ext cx="344" cy="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6108" name="Line 220"/>
                <p:cNvSpPr>
                  <a:spLocks noChangeShapeType="1"/>
                </p:cNvSpPr>
                <p:nvPr/>
              </p:nvSpPr>
              <p:spPr bwMode="auto">
                <a:xfrm>
                  <a:off x="1559" y="2461"/>
                  <a:ext cx="344" cy="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6109" name="Line 221"/>
                <p:cNvSpPr>
                  <a:spLocks noChangeShapeType="1"/>
                </p:cNvSpPr>
                <p:nvPr/>
              </p:nvSpPr>
              <p:spPr bwMode="auto">
                <a:xfrm>
                  <a:off x="1559" y="2630"/>
                  <a:ext cx="344" cy="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6110" name="Oval 222"/>
                <p:cNvSpPr>
                  <a:spLocks noChangeArrowheads="1"/>
                </p:cNvSpPr>
                <p:nvPr/>
              </p:nvSpPr>
              <p:spPr bwMode="auto">
                <a:xfrm>
                  <a:off x="1457" y="2264"/>
                  <a:ext cx="43" cy="43"/>
                </a:xfrm>
                <a:prstGeom prst="ellipse">
                  <a:avLst/>
                </a:prstGeom>
                <a:solidFill>
                  <a:srgbClr val="000000"/>
                </a:solidFill>
                <a:ln w="28575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6111" name="Oval 223"/>
                <p:cNvSpPr>
                  <a:spLocks noChangeArrowheads="1"/>
                </p:cNvSpPr>
                <p:nvPr/>
              </p:nvSpPr>
              <p:spPr bwMode="auto">
                <a:xfrm>
                  <a:off x="1457" y="2439"/>
                  <a:ext cx="43" cy="43"/>
                </a:xfrm>
                <a:prstGeom prst="ellipse">
                  <a:avLst/>
                </a:prstGeom>
                <a:solidFill>
                  <a:srgbClr val="000000"/>
                </a:solidFill>
                <a:ln w="28575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6112" name="Oval 224"/>
                <p:cNvSpPr>
                  <a:spLocks noChangeArrowheads="1"/>
                </p:cNvSpPr>
                <p:nvPr/>
              </p:nvSpPr>
              <p:spPr bwMode="auto">
                <a:xfrm>
                  <a:off x="1457" y="2609"/>
                  <a:ext cx="43" cy="43"/>
                </a:xfrm>
                <a:prstGeom prst="ellipse">
                  <a:avLst/>
                </a:prstGeom>
                <a:solidFill>
                  <a:srgbClr val="000000"/>
                </a:solidFill>
                <a:ln w="28575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</p:grpSp>
          <p:sp>
            <p:nvSpPr>
              <p:cNvPr id="166113" name="Freeform 225"/>
              <p:cNvSpPr>
                <a:spLocks/>
              </p:cNvSpPr>
              <p:nvPr/>
            </p:nvSpPr>
            <p:spPr bwMode="auto">
              <a:xfrm>
                <a:off x="4740" y="428"/>
                <a:ext cx="156" cy="1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76"/>
                  </a:cxn>
                  <a:cxn ang="0">
                    <a:pos x="528" y="576"/>
                  </a:cxn>
                </a:cxnLst>
                <a:rect l="0" t="0" r="r" b="b"/>
                <a:pathLst>
                  <a:path w="528" h="576">
                    <a:moveTo>
                      <a:pt x="0" y="0"/>
                    </a:moveTo>
                    <a:lnTo>
                      <a:pt x="0" y="576"/>
                    </a:lnTo>
                    <a:lnTo>
                      <a:pt x="528" y="576"/>
                    </a:lnTo>
                  </a:path>
                </a:pathLst>
              </a:custGeom>
              <a:noFill/>
              <a:ln w="1270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66114" name="Rectangle 226"/>
              <p:cNvSpPr>
                <a:spLocks noChangeArrowheads="1"/>
              </p:cNvSpPr>
              <p:nvPr/>
            </p:nvSpPr>
            <p:spPr bwMode="auto">
              <a:xfrm>
                <a:off x="4754" y="551"/>
                <a:ext cx="28" cy="62"/>
              </a:xfrm>
              <a:prstGeom prst="rect">
                <a:avLst/>
              </a:prstGeom>
              <a:solidFill>
                <a:srgbClr val="FF5050"/>
              </a:solidFill>
              <a:ln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66115" name="Rectangle 227"/>
              <p:cNvSpPr>
                <a:spLocks noChangeArrowheads="1"/>
              </p:cNvSpPr>
              <p:nvPr/>
            </p:nvSpPr>
            <p:spPr bwMode="auto">
              <a:xfrm>
                <a:off x="4810" y="489"/>
                <a:ext cx="29" cy="124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66116" name="Rectangle 228"/>
              <p:cNvSpPr>
                <a:spLocks noChangeArrowheads="1"/>
              </p:cNvSpPr>
              <p:nvPr/>
            </p:nvSpPr>
            <p:spPr bwMode="auto">
              <a:xfrm>
                <a:off x="4867" y="444"/>
                <a:ext cx="29" cy="169"/>
              </a:xfrm>
              <a:prstGeom prst="rect">
                <a:avLst/>
              </a:prstGeom>
              <a:solidFill>
                <a:srgbClr val="33CC33"/>
              </a:solidFill>
              <a:ln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</p:grpSp>
      </p:grpSp>
      <p:grpSp>
        <p:nvGrpSpPr>
          <p:cNvPr id="165976" name="Group 88"/>
          <p:cNvGrpSpPr>
            <a:grpSpLocks/>
          </p:cNvGrpSpPr>
          <p:nvPr/>
        </p:nvGrpSpPr>
        <p:grpSpPr bwMode="auto">
          <a:xfrm>
            <a:off x="7086600" y="1439863"/>
            <a:ext cx="1905000" cy="1792287"/>
            <a:chOff x="864" y="1104"/>
            <a:chExt cx="1920" cy="1806"/>
          </a:xfrm>
        </p:grpSpPr>
        <p:grpSp>
          <p:nvGrpSpPr>
            <p:cNvPr id="165977" name="Group 89"/>
            <p:cNvGrpSpPr>
              <a:grpSpLocks/>
            </p:cNvGrpSpPr>
            <p:nvPr/>
          </p:nvGrpSpPr>
          <p:grpSpPr bwMode="auto">
            <a:xfrm>
              <a:off x="1344" y="1920"/>
              <a:ext cx="1248" cy="990"/>
              <a:chOff x="4032" y="1296"/>
              <a:chExt cx="1392" cy="1104"/>
            </a:xfrm>
          </p:grpSpPr>
          <p:sp>
            <p:nvSpPr>
              <p:cNvPr id="165978" name="Rectangle 90"/>
              <p:cNvSpPr>
                <a:spLocks noChangeArrowheads="1"/>
              </p:cNvSpPr>
              <p:nvPr/>
            </p:nvSpPr>
            <p:spPr bwMode="auto">
              <a:xfrm>
                <a:off x="4032" y="1296"/>
                <a:ext cx="1392" cy="1104"/>
              </a:xfrm>
              <a:prstGeom prst="rect">
                <a:avLst/>
              </a:prstGeom>
              <a:solidFill>
                <a:srgbClr val="6666FF">
                  <a:alpha val="50000"/>
                </a:srgbClr>
              </a:solidFill>
              <a:ln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65979" name="Line 91"/>
              <p:cNvSpPr>
                <a:spLocks noChangeShapeType="1"/>
              </p:cNvSpPr>
              <p:nvPr/>
            </p:nvSpPr>
            <p:spPr bwMode="auto">
              <a:xfrm>
                <a:off x="4128" y="1440"/>
                <a:ext cx="1104" cy="0"/>
              </a:xfrm>
              <a:prstGeom prst="line">
                <a:avLst/>
              </a:prstGeom>
              <a:noFill/>
              <a:ln w="762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grpSp>
            <p:nvGrpSpPr>
              <p:cNvPr id="165980" name="Group 92"/>
              <p:cNvGrpSpPr>
                <a:grpSpLocks/>
              </p:cNvGrpSpPr>
              <p:nvPr/>
            </p:nvGrpSpPr>
            <p:grpSpPr bwMode="auto">
              <a:xfrm>
                <a:off x="4158" y="1680"/>
                <a:ext cx="498" cy="432"/>
                <a:chOff x="4254" y="2328"/>
                <a:chExt cx="498" cy="432"/>
              </a:xfrm>
            </p:grpSpPr>
            <p:sp>
              <p:nvSpPr>
                <p:cNvPr id="165981" name="Line 93"/>
                <p:cNvSpPr>
                  <a:spLocks noChangeShapeType="1"/>
                </p:cNvSpPr>
                <p:nvPr/>
              </p:nvSpPr>
              <p:spPr bwMode="auto">
                <a:xfrm>
                  <a:off x="4368" y="2352"/>
                  <a:ext cx="384" cy="0"/>
                </a:xfrm>
                <a:prstGeom prst="line">
                  <a:avLst/>
                </a:prstGeom>
                <a:noFill/>
                <a:ln w="762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5982" name="Line 94"/>
                <p:cNvSpPr>
                  <a:spLocks noChangeShapeType="1"/>
                </p:cNvSpPr>
                <p:nvPr/>
              </p:nvSpPr>
              <p:spPr bwMode="auto">
                <a:xfrm>
                  <a:off x="4368" y="2547"/>
                  <a:ext cx="384" cy="0"/>
                </a:xfrm>
                <a:prstGeom prst="line">
                  <a:avLst/>
                </a:prstGeom>
                <a:noFill/>
                <a:ln w="762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5983" name="Line 95"/>
                <p:cNvSpPr>
                  <a:spLocks noChangeShapeType="1"/>
                </p:cNvSpPr>
                <p:nvPr/>
              </p:nvSpPr>
              <p:spPr bwMode="auto">
                <a:xfrm>
                  <a:off x="4368" y="2736"/>
                  <a:ext cx="384" cy="0"/>
                </a:xfrm>
                <a:prstGeom prst="line">
                  <a:avLst/>
                </a:prstGeom>
                <a:noFill/>
                <a:ln w="762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5984" name="Oval 96"/>
                <p:cNvSpPr>
                  <a:spLocks noChangeArrowheads="1"/>
                </p:cNvSpPr>
                <p:nvPr/>
              </p:nvSpPr>
              <p:spPr bwMode="auto">
                <a:xfrm>
                  <a:off x="4254" y="2328"/>
                  <a:ext cx="48" cy="48"/>
                </a:xfrm>
                <a:prstGeom prst="ellipse">
                  <a:avLst/>
                </a:prstGeom>
                <a:solidFill>
                  <a:srgbClr val="000000">
                    <a:alpha val="50000"/>
                  </a:srgbClr>
                </a:solidFill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5985" name="Oval 97"/>
                <p:cNvSpPr>
                  <a:spLocks noChangeArrowheads="1"/>
                </p:cNvSpPr>
                <p:nvPr/>
              </p:nvSpPr>
              <p:spPr bwMode="auto">
                <a:xfrm>
                  <a:off x="4254" y="2523"/>
                  <a:ext cx="48" cy="48"/>
                </a:xfrm>
                <a:prstGeom prst="ellipse">
                  <a:avLst/>
                </a:prstGeom>
                <a:solidFill>
                  <a:srgbClr val="000000">
                    <a:alpha val="50000"/>
                  </a:srgbClr>
                </a:solidFill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5986" name="Oval 98"/>
                <p:cNvSpPr>
                  <a:spLocks noChangeArrowheads="1"/>
                </p:cNvSpPr>
                <p:nvPr/>
              </p:nvSpPr>
              <p:spPr bwMode="auto">
                <a:xfrm>
                  <a:off x="4254" y="2712"/>
                  <a:ext cx="48" cy="48"/>
                </a:xfrm>
                <a:prstGeom prst="ellipse">
                  <a:avLst/>
                </a:prstGeom>
                <a:solidFill>
                  <a:srgbClr val="000000">
                    <a:alpha val="50000"/>
                  </a:srgbClr>
                </a:solidFill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</p:grpSp>
          <p:sp>
            <p:nvSpPr>
              <p:cNvPr id="165987" name="Freeform 99"/>
              <p:cNvSpPr>
                <a:spLocks/>
              </p:cNvSpPr>
              <p:nvPr/>
            </p:nvSpPr>
            <p:spPr bwMode="auto">
              <a:xfrm>
                <a:off x="4800" y="1584"/>
                <a:ext cx="528" cy="5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76"/>
                  </a:cxn>
                  <a:cxn ang="0">
                    <a:pos x="528" y="576"/>
                  </a:cxn>
                </a:cxnLst>
                <a:rect l="0" t="0" r="r" b="b"/>
                <a:pathLst>
                  <a:path w="528" h="576">
                    <a:moveTo>
                      <a:pt x="0" y="0"/>
                    </a:moveTo>
                    <a:lnTo>
                      <a:pt x="0" y="576"/>
                    </a:lnTo>
                    <a:lnTo>
                      <a:pt x="528" y="576"/>
                    </a:lnTo>
                  </a:path>
                </a:pathLst>
              </a:custGeom>
              <a:noFill/>
              <a:ln w="1270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65988" name="Rectangle 100"/>
              <p:cNvSpPr>
                <a:spLocks noChangeArrowheads="1"/>
              </p:cNvSpPr>
              <p:nvPr/>
            </p:nvSpPr>
            <p:spPr bwMode="auto">
              <a:xfrm>
                <a:off x="4848" y="1968"/>
                <a:ext cx="96" cy="192"/>
              </a:xfrm>
              <a:prstGeom prst="rect">
                <a:avLst/>
              </a:prstGeom>
              <a:solidFill>
                <a:srgbClr val="FF5050">
                  <a:alpha val="50000"/>
                </a:srgbClr>
              </a:solidFill>
              <a:ln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65989" name="Rectangle 101"/>
              <p:cNvSpPr>
                <a:spLocks noChangeArrowheads="1"/>
              </p:cNvSpPr>
              <p:nvPr/>
            </p:nvSpPr>
            <p:spPr bwMode="auto">
              <a:xfrm>
                <a:off x="5040" y="1776"/>
                <a:ext cx="96" cy="384"/>
              </a:xfrm>
              <a:prstGeom prst="rect">
                <a:avLst/>
              </a:prstGeom>
              <a:solidFill>
                <a:srgbClr val="FFFF99">
                  <a:alpha val="50000"/>
                </a:srgbClr>
              </a:solidFill>
              <a:ln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65990" name="Rectangle 102"/>
              <p:cNvSpPr>
                <a:spLocks noChangeArrowheads="1"/>
              </p:cNvSpPr>
              <p:nvPr/>
            </p:nvSpPr>
            <p:spPr bwMode="auto">
              <a:xfrm>
                <a:off x="5232" y="1632"/>
                <a:ext cx="96" cy="528"/>
              </a:xfrm>
              <a:prstGeom prst="rect">
                <a:avLst/>
              </a:prstGeom>
              <a:solidFill>
                <a:srgbClr val="33CC33">
                  <a:alpha val="50000"/>
                </a:srgbClr>
              </a:solidFill>
              <a:ln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</p:grpSp>
        <p:grpSp>
          <p:nvGrpSpPr>
            <p:cNvPr id="165991" name="Group 103"/>
            <p:cNvGrpSpPr>
              <a:grpSpLocks/>
            </p:cNvGrpSpPr>
            <p:nvPr/>
          </p:nvGrpSpPr>
          <p:grpSpPr bwMode="auto">
            <a:xfrm rot="1374581">
              <a:off x="1584" y="1104"/>
              <a:ext cx="1200" cy="952"/>
              <a:chOff x="3504" y="2736"/>
              <a:chExt cx="1392" cy="1104"/>
            </a:xfrm>
          </p:grpSpPr>
          <p:sp>
            <p:nvSpPr>
              <p:cNvPr id="165992" name="Rectangle 104"/>
              <p:cNvSpPr>
                <a:spLocks noChangeArrowheads="1"/>
              </p:cNvSpPr>
              <p:nvPr/>
            </p:nvSpPr>
            <p:spPr bwMode="auto">
              <a:xfrm>
                <a:off x="3504" y="2736"/>
                <a:ext cx="1392" cy="1104"/>
              </a:xfrm>
              <a:prstGeom prst="rect">
                <a:avLst/>
              </a:prstGeom>
              <a:solidFill>
                <a:srgbClr val="6666FF">
                  <a:alpha val="50000"/>
                </a:srgbClr>
              </a:solidFill>
              <a:ln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65993" name="Line 105"/>
              <p:cNvSpPr>
                <a:spLocks noChangeShapeType="1"/>
              </p:cNvSpPr>
              <p:nvPr/>
            </p:nvSpPr>
            <p:spPr bwMode="auto">
              <a:xfrm>
                <a:off x="3600" y="2880"/>
                <a:ext cx="1104" cy="0"/>
              </a:xfrm>
              <a:prstGeom prst="line">
                <a:avLst/>
              </a:prstGeom>
              <a:noFill/>
              <a:ln w="762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grpSp>
            <p:nvGrpSpPr>
              <p:cNvPr id="165994" name="Group 106"/>
              <p:cNvGrpSpPr>
                <a:grpSpLocks/>
              </p:cNvGrpSpPr>
              <p:nvPr/>
            </p:nvGrpSpPr>
            <p:grpSpPr bwMode="auto">
              <a:xfrm>
                <a:off x="3744" y="3144"/>
                <a:ext cx="912" cy="384"/>
                <a:chOff x="4464" y="2472"/>
                <a:chExt cx="384" cy="384"/>
              </a:xfrm>
            </p:grpSpPr>
            <p:sp>
              <p:nvSpPr>
                <p:cNvPr id="165995" name="Line 107"/>
                <p:cNvSpPr>
                  <a:spLocks noChangeShapeType="1"/>
                </p:cNvSpPr>
                <p:nvPr/>
              </p:nvSpPr>
              <p:spPr bwMode="auto">
                <a:xfrm>
                  <a:off x="4464" y="2472"/>
                  <a:ext cx="384" cy="0"/>
                </a:xfrm>
                <a:prstGeom prst="line">
                  <a:avLst/>
                </a:prstGeom>
                <a:noFill/>
                <a:ln w="762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5996" name="Line 108"/>
                <p:cNvSpPr>
                  <a:spLocks noChangeShapeType="1"/>
                </p:cNvSpPr>
                <p:nvPr/>
              </p:nvSpPr>
              <p:spPr bwMode="auto">
                <a:xfrm>
                  <a:off x="4464" y="2667"/>
                  <a:ext cx="384" cy="0"/>
                </a:xfrm>
                <a:prstGeom prst="line">
                  <a:avLst/>
                </a:prstGeom>
                <a:noFill/>
                <a:ln w="762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5997" name="Line 109"/>
                <p:cNvSpPr>
                  <a:spLocks noChangeShapeType="1"/>
                </p:cNvSpPr>
                <p:nvPr/>
              </p:nvSpPr>
              <p:spPr bwMode="auto">
                <a:xfrm>
                  <a:off x="4464" y="2856"/>
                  <a:ext cx="384" cy="0"/>
                </a:xfrm>
                <a:prstGeom prst="line">
                  <a:avLst/>
                </a:prstGeom>
                <a:noFill/>
                <a:ln w="762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</p:grpSp>
          <p:grpSp>
            <p:nvGrpSpPr>
              <p:cNvPr id="165998" name="Group 110"/>
              <p:cNvGrpSpPr>
                <a:grpSpLocks/>
              </p:cNvGrpSpPr>
              <p:nvPr/>
            </p:nvGrpSpPr>
            <p:grpSpPr bwMode="auto">
              <a:xfrm>
                <a:off x="3630" y="3120"/>
                <a:ext cx="48" cy="432"/>
                <a:chOff x="4350" y="2448"/>
                <a:chExt cx="48" cy="432"/>
              </a:xfrm>
            </p:grpSpPr>
            <p:sp>
              <p:nvSpPr>
                <p:cNvPr id="165999" name="Oval 111"/>
                <p:cNvSpPr>
                  <a:spLocks noChangeArrowheads="1"/>
                </p:cNvSpPr>
                <p:nvPr/>
              </p:nvSpPr>
              <p:spPr bwMode="auto">
                <a:xfrm>
                  <a:off x="4350" y="2448"/>
                  <a:ext cx="48" cy="48"/>
                </a:xfrm>
                <a:prstGeom prst="ellipse">
                  <a:avLst/>
                </a:prstGeom>
                <a:solidFill>
                  <a:srgbClr val="000000">
                    <a:alpha val="50000"/>
                  </a:srgbClr>
                </a:solidFill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6000" name="Oval 112"/>
                <p:cNvSpPr>
                  <a:spLocks noChangeArrowheads="1"/>
                </p:cNvSpPr>
                <p:nvPr/>
              </p:nvSpPr>
              <p:spPr bwMode="auto">
                <a:xfrm>
                  <a:off x="4350" y="2643"/>
                  <a:ext cx="48" cy="48"/>
                </a:xfrm>
                <a:prstGeom prst="ellipse">
                  <a:avLst/>
                </a:prstGeom>
                <a:solidFill>
                  <a:srgbClr val="000000">
                    <a:alpha val="50000"/>
                  </a:srgbClr>
                </a:solidFill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6001" name="Oval 113"/>
                <p:cNvSpPr>
                  <a:spLocks noChangeArrowheads="1"/>
                </p:cNvSpPr>
                <p:nvPr/>
              </p:nvSpPr>
              <p:spPr bwMode="auto">
                <a:xfrm>
                  <a:off x="4350" y="2832"/>
                  <a:ext cx="48" cy="48"/>
                </a:xfrm>
                <a:prstGeom prst="ellipse">
                  <a:avLst/>
                </a:prstGeom>
                <a:solidFill>
                  <a:srgbClr val="000000">
                    <a:alpha val="50000"/>
                  </a:srgbClr>
                </a:solidFill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</p:grpSp>
        </p:grpSp>
        <p:grpSp>
          <p:nvGrpSpPr>
            <p:cNvPr id="166002" name="Group 114"/>
            <p:cNvGrpSpPr>
              <a:grpSpLocks/>
            </p:cNvGrpSpPr>
            <p:nvPr/>
          </p:nvGrpSpPr>
          <p:grpSpPr bwMode="auto">
            <a:xfrm>
              <a:off x="864" y="1488"/>
              <a:ext cx="1247" cy="994"/>
              <a:chOff x="5376" y="3326"/>
              <a:chExt cx="1247" cy="994"/>
            </a:xfrm>
          </p:grpSpPr>
          <p:grpSp>
            <p:nvGrpSpPr>
              <p:cNvPr id="166003" name="Group 115"/>
              <p:cNvGrpSpPr>
                <a:grpSpLocks/>
              </p:cNvGrpSpPr>
              <p:nvPr/>
            </p:nvGrpSpPr>
            <p:grpSpPr bwMode="auto">
              <a:xfrm>
                <a:off x="5376" y="3326"/>
                <a:ext cx="1247" cy="994"/>
                <a:chOff x="5376" y="3326"/>
                <a:chExt cx="1247" cy="994"/>
              </a:xfrm>
            </p:grpSpPr>
            <p:sp>
              <p:nvSpPr>
                <p:cNvPr id="166004" name="Rectangle 116"/>
                <p:cNvSpPr>
                  <a:spLocks noChangeArrowheads="1"/>
                </p:cNvSpPr>
                <p:nvPr/>
              </p:nvSpPr>
              <p:spPr bwMode="auto">
                <a:xfrm rot="-5032">
                  <a:off x="5376" y="3326"/>
                  <a:ext cx="1247" cy="994"/>
                </a:xfrm>
                <a:prstGeom prst="rect">
                  <a:avLst/>
                </a:prstGeom>
                <a:solidFill>
                  <a:srgbClr val="6666FF">
                    <a:alpha val="50000"/>
                  </a:srgbClr>
                </a:solidFill>
                <a:ln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6005" name="Line 117"/>
                <p:cNvSpPr>
                  <a:spLocks noChangeShapeType="1"/>
                </p:cNvSpPr>
                <p:nvPr/>
              </p:nvSpPr>
              <p:spPr bwMode="auto">
                <a:xfrm rot="-5032">
                  <a:off x="5460" y="3455"/>
                  <a:ext cx="989" cy="0"/>
                </a:xfrm>
                <a:prstGeom prst="line">
                  <a:avLst/>
                </a:prstGeom>
                <a:noFill/>
                <a:ln w="762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6006" name="Rectangle 118"/>
                <p:cNvSpPr>
                  <a:spLocks noChangeArrowheads="1"/>
                </p:cNvSpPr>
                <p:nvPr/>
              </p:nvSpPr>
              <p:spPr bwMode="auto">
                <a:xfrm rot="-5032">
                  <a:off x="5891" y="3628"/>
                  <a:ext cx="215" cy="129"/>
                </a:xfrm>
                <a:prstGeom prst="rect">
                  <a:avLst/>
                </a:prstGeom>
                <a:solidFill>
                  <a:schemeClr val="accent1">
                    <a:alpha val="50000"/>
                  </a:schemeClr>
                </a:solidFill>
                <a:ln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6007" name="Rectangle 119"/>
                <p:cNvSpPr>
                  <a:spLocks noChangeArrowheads="1"/>
                </p:cNvSpPr>
                <p:nvPr/>
              </p:nvSpPr>
              <p:spPr bwMode="auto">
                <a:xfrm rot="-5032">
                  <a:off x="5505" y="3931"/>
                  <a:ext cx="215" cy="129"/>
                </a:xfrm>
                <a:prstGeom prst="rect">
                  <a:avLst/>
                </a:prstGeom>
                <a:solidFill>
                  <a:schemeClr val="accent1">
                    <a:alpha val="50000"/>
                  </a:schemeClr>
                </a:solidFill>
                <a:ln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6008" name="Rectangle 120"/>
                <p:cNvSpPr>
                  <a:spLocks noChangeArrowheads="1"/>
                </p:cNvSpPr>
                <p:nvPr/>
              </p:nvSpPr>
              <p:spPr bwMode="auto">
                <a:xfrm rot="-5032">
                  <a:off x="6279" y="3929"/>
                  <a:ext cx="215" cy="130"/>
                </a:xfrm>
                <a:prstGeom prst="rect">
                  <a:avLst/>
                </a:prstGeom>
                <a:solidFill>
                  <a:schemeClr val="accent1">
                    <a:alpha val="50000"/>
                  </a:schemeClr>
                </a:solidFill>
                <a:ln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6009" name="Line 121"/>
                <p:cNvSpPr>
                  <a:spLocks noChangeShapeType="1"/>
                </p:cNvSpPr>
                <p:nvPr/>
              </p:nvSpPr>
              <p:spPr bwMode="auto">
                <a:xfrm rot="-5032">
                  <a:off x="5999" y="3756"/>
                  <a:ext cx="0" cy="173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6010" name="Line 122"/>
                <p:cNvSpPr>
                  <a:spLocks noChangeShapeType="1"/>
                </p:cNvSpPr>
                <p:nvPr/>
              </p:nvSpPr>
              <p:spPr bwMode="auto">
                <a:xfrm rot="-5032">
                  <a:off x="5612" y="3844"/>
                  <a:ext cx="778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6011" name="Line 123"/>
                <p:cNvSpPr>
                  <a:spLocks noChangeShapeType="1"/>
                </p:cNvSpPr>
                <p:nvPr/>
              </p:nvSpPr>
              <p:spPr bwMode="auto">
                <a:xfrm rot="-5032">
                  <a:off x="5612" y="3844"/>
                  <a:ext cx="0" cy="8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6012" name="Line 124"/>
                <p:cNvSpPr>
                  <a:spLocks noChangeShapeType="1"/>
                </p:cNvSpPr>
                <p:nvPr/>
              </p:nvSpPr>
              <p:spPr bwMode="auto">
                <a:xfrm rot="-5032">
                  <a:off x="6388" y="3843"/>
                  <a:ext cx="0" cy="8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</p:grpSp>
          <p:sp>
            <p:nvSpPr>
              <p:cNvPr id="166013" name="Rectangle 125"/>
              <p:cNvSpPr>
                <a:spLocks noChangeArrowheads="1"/>
              </p:cNvSpPr>
              <p:nvPr/>
            </p:nvSpPr>
            <p:spPr bwMode="auto">
              <a:xfrm rot="-5032">
                <a:off x="5904" y="3936"/>
                <a:ext cx="215" cy="130"/>
              </a:xfrm>
              <a:prstGeom prst="rect">
                <a:avLst/>
              </a:prstGeom>
              <a:solidFill>
                <a:schemeClr val="accent1">
                  <a:alpha val="50000"/>
                </a:schemeClr>
              </a:solidFill>
              <a:ln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</p:grpSp>
      </p:grpSp>
      <p:grpSp>
        <p:nvGrpSpPr>
          <p:cNvPr id="165892" name="Group 4"/>
          <p:cNvGrpSpPr>
            <a:grpSpLocks/>
          </p:cNvGrpSpPr>
          <p:nvPr/>
        </p:nvGrpSpPr>
        <p:grpSpPr bwMode="auto">
          <a:xfrm>
            <a:off x="5675313" y="3821113"/>
            <a:ext cx="806450" cy="914400"/>
            <a:chOff x="4128" y="1344"/>
            <a:chExt cx="720" cy="816"/>
          </a:xfrm>
        </p:grpSpPr>
        <p:grpSp>
          <p:nvGrpSpPr>
            <p:cNvPr id="165893" name="Group 5"/>
            <p:cNvGrpSpPr>
              <a:grpSpLocks/>
            </p:cNvGrpSpPr>
            <p:nvPr/>
          </p:nvGrpSpPr>
          <p:grpSpPr bwMode="auto">
            <a:xfrm rot="731429">
              <a:off x="4128" y="1680"/>
              <a:ext cx="528" cy="480"/>
              <a:chOff x="3696" y="3120"/>
              <a:chExt cx="528" cy="480"/>
            </a:xfrm>
          </p:grpSpPr>
          <p:sp>
            <p:nvSpPr>
              <p:cNvPr id="165894" name="AutoShape 6"/>
              <p:cNvSpPr>
                <a:spLocks noChangeArrowheads="1"/>
              </p:cNvSpPr>
              <p:nvPr/>
            </p:nvSpPr>
            <p:spPr bwMode="auto">
              <a:xfrm>
                <a:off x="3696" y="3120"/>
                <a:ext cx="528" cy="48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grpSp>
            <p:nvGrpSpPr>
              <p:cNvPr id="165895" name="Group 7"/>
              <p:cNvGrpSpPr>
                <a:grpSpLocks/>
              </p:cNvGrpSpPr>
              <p:nvPr/>
            </p:nvGrpSpPr>
            <p:grpSpPr bwMode="auto">
              <a:xfrm>
                <a:off x="3780" y="3216"/>
                <a:ext cx="360" cy="288"/>
                <a:chOff x="4368" y="2880"/>
                <a:chExt cx="1392" cy="1104"/>
              </a:xfrm>
            </p:grpSpPr>
            <p:sp>
              <p:nvSpPr>
                <p:cNvPr id="165896" name="Rectangle 8"/>
                <p:cNvSpPr>
                  <a:spLocks noChangeArrowheads="1"/>
                </p:cNvSpPr>
                <p:nvPr/>
              </p:nvSpPr>
              <p:spPr bwMode="auto">
                <a:xfrm>
                  <a:off x="4368" y="2880"/>
                  <a:ext cx="1392" cy="1104"/>
                </a:xfrm>
                <a:prstGeom prst="rect">
                  <a:avLst/>
                </a:prstGeom>
                <a:solidFill>
                  <a:srgbClr val="6666FF">
                    <a:alpha val="50000"/>
                  </a:srgbClr>
                </a:solidFill>
                <a:ln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5897" name="Line 9"/>
                <p:cNvSpPr>
                  <a:spLocks noChangeShapeType="1"/>
                </p:cNvSpPr>
                <p:nvPr/>
              </p:nvSpPr>
              <p:spPr bwMode="auto">
                <a:xfrm>
                  <a:off x="4464" y="3024"/>
                  <a:ext cx="1104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grpSp>
              <p:nvGrpSpPr>
                <p:cNvPr id="165898" name="Group 10"/>
                <p:cNvGrpSpPr>
                  <a:grpSpLocks/>
                </p:cNvGrpSpPr>
                <p:nvPr/>
              </p:nvGrpSpPr>
              <p:grpSpPr bwMode="auto">
                <a:xfrm>
                  <a:off x="4494" y="3264"/>
                  <a:ext cx="498" cy="432"/>
                  <a:chOff x="4254" y="2328"/>
                  <a:chExt cx="498" cy="432"/>
                </a:xfrm>
              </p:grpSpPr>
              <p:sp>
                <p:nvSpPr>
                  <p:cNvPr id="165899" name="Line 11"/>
                  <p:cNvSpPr>
                    <a:spLocks noChangeShapeType="1"/>
                  </p:cNvSpPr>
                  <p:nvPr/>
                </p:nvSpPr>
                <p:spPr bwMode="auto">
                  <a:xfrm>
                    <a:off x="4368" y="2352"/>
                    <a:ext cx="38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endParaRPr lang="it-IT"/>
                  </a:p>
                </p:txBody>
              </p:sp>
              <p:sp>
                <p:nvSpPr>
                  <p:cNvPr id="165900" name="Line 12"/>
                  <p:cNvSpPr>
                    <a:spLocks noChangeShapeType="1"/>
                  </p:cNvSpPr>
                  <p:nvPr/>
                </p:nvSpPr>
                <p:spPr bwMode="auto">
                  <a:xfrm>
                    <a:off x="4368" y="2547"/>
                    <a:ext cx="38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endParaRPr lang="it-IT"/>
                  </a:p>
                </p:txBody>
              </p:sp>
              <p:sp>
                <p:nvSpPr>
                  <p:cNvPr id="165901" name="Line 13"/>
                  <p:cNvSpPr>
                    <a:spLocks noChangeShapeType="1"/>
                  </p:cNvSpPr>
                  <p:nvPr/>
                </p:nvSpPr>
                <p:spPr bwMode="auto">
                  <a:xfrm>
                    <a:off x="4368" y="2736"/>
                    <a:ext cx="38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endParaRPr lang="it-IT"/>
                  </a:p>
                </p:txBody>
              </p:sp>
              <p:sp>
                <p:nvSpPr>
                  <p:cNvPr id="165902" name="Oval 14"/>
                  <p:cNvSpPr>
                    <a:spLocks noChangeArrowheads="1"/>
                  </p:cNvSpPr>
                  <p:nvPr/>
                </p:nvSpPr>
                <p:spPr bwMode="auto">
                  <a:xfrm>
                    <a:off x="4254" y="2328"/>
                    <a:ext cx="48" cy="48"/>
                  </a:xfrm>
                  <a:prstGeom prst="ellipse">
                    <a:avLst/>
                  </a:prstGeom>
                  <a:solidFill>
                    <a:srgbClr val="000000">
                      <a:alpha val="50000"/>
                    </a:srgbClr>
                  </a:solidFill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endParaRPr lang="it-IT"/>
                  </a:p>
                </p:txBody>
              </p:sp>
              <p:sp>
                <p:nvSpPr>
                  <p:cNvPr id="165903" name="Oval 15"/>
                  <p:cNvSpPr>
                    <a:spLocks noChangeArrowheads="1"/>
                  </p:cNvSpPr>
                  <p:nvPr/>
                </p:nvSpPr>
                <p:spPr bwMode="auto">
                  <a:xfrm>
                    <a:off x="4254" y="2523"/>
                    <a:ext cx="48" cy="48"/>
                  </a:xfrm>
                  <a:prstGeom prst="ellipse">
                    <a:avLst/>
                  </a:prstGeom>
                  <a:solidFill>
                    <a:srgbClr val="000000">
                      <a:alpha val="50000"/>
                    </a:srgbClr>
                  </a:solidFill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endParaRPr lang="it-IT"/>
                  </a:p>
                </p:txBody>
              </p:sp>
              <p:sp>
                <p:nvSpPr>
                  <p:cNvPr id="165904" name="Oval 16"/>
                  <p:cNvSpPr>
                    <a:spLocks noChangeArrowheads="1"/>
                  </p:cNvSpPr>
                  <p:nvPr/>
                </p:nvSpPr>
                <p:spPr bwMode="auto">
                  <a:xfrm>
                    <a:off x="4254" y="2712"/>
                    <a:ext cx="48" cy="48"/>
                  </a:xfrm>
                  <a:prstGeom prst="ellipse">
                    <a:avLst/>
                  </a:prstGeom>
                  <a:solidFill>
                    <a:srgbClr val="000000">
                      <a:alpha val="50000"/>
                    </a:srgbClr>
                  </a:solidFill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endParaRPr lang="it-IT"/>
                  </a:p>
                </p:txBody>
              </p:sp>
            </p:grpSp>
            <p:sp>
              <p:nvSpPr>
                <p:cNvPr id="165905" name="Freeform 17"/>
                <p:cNvSpPr>
                  <a:spLocks/>
                </p:cNvSpPr>
                <p:nvPr/>
              </p:nvSpPr>
              <p:spPr bwMode="auto">
                <a:xfrm>
                  <a:off x="5136" y="3168"/>
                  <a:ext cx="528" cy="5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576"/>
                    </a:cxn>
                    <a:cxn ang="0">
                      <a:pos x="528" y="576"/>
                    </a:cxn>
                  </a:cxnLst>
                  <a:rect l="0" t="0" r="r" b="b"/>
                  <a:pathLst>
                    <a:path w="528" h="576">
                      <a:moveTo>
                        <a:pt x="0" y="0"/>
                      </a:moveTo>
                      <a:lnTo>
                        <a:pt x="0" y="576"/>
                      </a:lnTo>
                      <a:lnTo>
                        <a:pt x="528" y="576"/>
                      </a:lnTo>
                    </a:path>
                  </a:pathLst>
                </a:custGeom>
                <a:noFill/>
                <a:ln w="12700" cap="flat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5906" name="Rectangle 18"/>
                <p:cNvSpPr>
                  <a:spLocks noChangeArrowheads="1"/>
                </p:cNvSpPr>
                <p:nvPr/>
              </p:nvSpPr>
              <p:spPr bwMode="auto">
                <a:xfrm>
                  <a:off x="5184" y="3552"/>
                  <a:ext cx="96" cy="192"/>
                </a:xfrm>
                <a:prstGeom prst="rect">
                  <a:avLst/>
                </a:prstGeom>
                <a:solidFill>
                  <a:srgbClr val="FF5050">
                    <a:alpha val="50000"/>
                  </a:srgbClr>
                </a:solidFill>
                <a:ln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5907" name="Rectangle 19"/>
                <p:cNvSpPr>
                  <a:spLocks noChangeArrowheads="1"/>
                </p:cNvSpPr>
                <p:nvPr/>
              </p:nvSpPr>
              <p:spPr bwMode="auto">
                <a:xfrm>
                  <a:off x="5376" y="3360"/>
                  <a:ext cx="96" cy="384"/>
                </a:xfrm>
                <a:prstGeom prst="rect">
                  <a:avLst/>
                </a:prstGeom>
                <a:solidFill>
                  <a:srgbClr val="FFFF99">
                    <a:alpha val="50000"/>
                  </a:srgbClr>
                </a:solidFill>
                <a:ln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5908" name="Rectangle 20"/>
                <p:cNvSpPr>
                  <a:spLocks noChangeArrowheads="1"/>
                </p:cNvSpPr>
                <p:nvPr/>
              </p:nvSpPr>
              <p:spPr bwMode="auto">
                <a:xfrm>
                  <a:off x="5568" y="3216"/>
                  <a:ext cx="96" cy="528"/>
                </a:xfrm>
                <a:prstGeom prst="rect">
                  <a:avLst/>
                </a:prstGeom>
                <a:solidFill>
                  <a:srgbClr val="33CC33">
                    <a:alpha val="50000"/>
                  </a:srgbClr>
                </a:solidFill>
                <a:ln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</p:grpSp>
        </p:grpSp>
        <p:grpSp>
          <p:nvGrpSpPr>
            <p:cNvPr id="165909" name="Group 21"/>
            <p:cNvGrpSpPr>
              <a:grpSpLocks/>
            </p:cNvGrpSpPr>
            <p:nvPr/>
          </p:nvGrpSpPr>
          <p:grpSpPr bwMode="auto">
            <a:xfrm>
              <a:off x="4320" y="1536"/>
              <a:ext cx="528" cy="480"/>
              <a:chOff x="4608" y="3072"/>
              <a:chExt cx="528" cy="480"/>
            </a:xfrm>
          </p:grpSpPr>
          <p:sp>
            <p:nvSpPr>
              <p:cNvPr id="165910" name="AutoShape 22"/>
              <p:cNvSpPr>
                <a:spLocks noChangeArrowheads="1"/>
              </p:cNvSpPr>
              <p:nvPr/>
            </p:nvSpPr>
            <p:spPr bwMode="auto">
              <a:xfrm>
                <a:off x="4608" y="3072"/>
                <a:ext cx="528" cy="48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grpSp>
            <p:nvGrpSpPr>
              <p:cNvPr id="165911" name="Group 23"/>
              <p:cNvGrpSpPr>
                <a:grpSpLocks/>
              </p:cNvGrpSpPr>
              <p:nvPr/>
            </p:nvGrpSpPr>
            <p:grpSpPr bwMode="auto">
              <a:xfrm>
                <a:off x="4704" y="3180"/>
                <a:ext cx="336" cy="267"/>
                <a:chOff x="5952" y="2976"/>
                <a:chExt cx="1392" cy="1104"/>
              </a:xfrm>
            </p:grpSpPr>
            <p:sp>
              <p:nvSpPr>
                <p:cNvPr id="165912" name="Rectangle 24"/>
                <p:cNvSpPr>
                  <a:spLocks noChangeArrowheads="1"/>
                </p:cNvSpPr>
                <p:nvPr/>
              </p:nvSpPr>
              <p:spPr bwMode="auto">
                <a:xfrm rot="-22706">
                  <a:off x="5952" y="2976"/>
                  <a:ext cx="1392" cy="1104"/>
                </a:xfrm>
                <a:prstGeom prst="rect">
                  <a:avLst/>
                </a:prstGeom>
                <a:solidFill>
                  <a:srgbClr val="6666FF">
                    <a:alpha val="50000"/>
                  </a:srgbClr>
                </a:solidFill>
                <a:ln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5913" name="Line 25"/>
                <p:cNvSpPr>
                  <a:spLocks noChangeShapeType="1"/>
                </p:cNvSpPr>
                <p:nvPr/>
              </p:nvSpPr>
              <p:spPr bwMode="auto">
                <a:xfrm rot="-22706">
                  <a:off x="6045" y="3120"/>
                  <a:ext cx="1104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5914" name="Rectangle 26"/>
                <p:cNvSpPr>
                  <a:spLocks noChangeArrowheads="1"/>
                </p:cNvSpPr>
                <p:nvPr/>
              </p:nvSpPr>
              <p:spPr bwMode="auto">
                <a:xfrm rot="-22706">
                  <a:off x="6527" y="3312"/>
                  <a:ext cx="240" cy="144"/>
                </a:xfrm>
                <a:prstGeom prst="rect">
                  <a:avLst/>
                </a:prstGeom>
                <a:solidFill>
                  <a:schemeClr val="accent1">
                    <a:alpha val="50000"/>
                  </a:schemeClr>
                </a:solidFill>
                <a:ln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5915" name="Rectangle 27"/>
                <p:cNvSpPr>
                  <a:spLocks noChangeArrowheads="1"/>
                </p:cNvSpPr>
                <p:nvPr/>
              </p:nvSpPr>
              <p:spPr bwMode="auto">
                <a:xfrm rot="-22706">
                  <a:off x="6097" y="3650"/>
                  <a:ext cx="240" cy="144"/>
                </a:xfrm>
                <a:prstGeom prst="rect">
                  <a:avLst/>
                </a:prstGeom>
                <a:solidFill>
                  <a:schemeClr val="accent1">
                    <a:alpha val="50000"/>
                  </a:schemeClr>
                </a:solidFill>
                <a:ln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5916" name="Rectangle 28"/>
                <p:cNvSpPr>
                  <a:spLocks noChangeArrowheads="1"/>
                </p:cNvSpPr>
                <p:nvPr/>
              </p:nvSpPr>
              <p:spPr bwMode="auto">
                <a:xfrm rot="-22706">
                  <a:off x="6529" y="3647"/>
                  <a:ext cx="240" cy="144"/>
                </a:xfrm>
                <a:prstGeom prst="rect">
                  <a:avLst/>
                </a:prstGeom>
                <a:solidFill>
                  <a:schemeClr val="accent1">
                    <a:alpha val="50000"/>
                  </a:schemeClr>
                </a:solidFill>
                <a:ln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5917" name="Rectangle 29"/>
                <p:cNvSpPr>
                  <a:spLocks noChangeArrowheads="1"/>
                </p:cNvSpPr>
                <p:nvPr/>
              </p:nvSpPr>
              <p:spPr bwMode="auto">
                <a:xfrm rot="-22706">
                  <a:off x="6961" y="3645"/>
                  <a:ext cx="240" cy="144"/>
                </a:xfrm>
                <a:prstGeom prst="rect">
                  <a:avLst/>
                </a:prstGeom>
                <a:solidFill>
                  <a:schemeClr val="accent1">
                    <a:alpha val="50000"/>
                  </a:schemeClr>
                </a:solidFill>
                <a:ln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5918" name="Line 30"/>
                <p:cNvSpPr>
                  <a:spLocks noChangeShapeType="1"/>
                </p:cNvSpPr>
                <p:nvPr/>
              </p:nvSpPr>
              <p:spPr bwMode="auto">
                <a:xfrm rot="-22706">
                  <a:off x="6648" y="3455"/>
                  <a:ext cx="0" cy="192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5919" name="Line 31"/>
                <p:cNvSpPr>
                  <a:spLocks noChangeShapeType="1"/>
                </p:cNvSpPr>
                <p:nvPr/>
              </p:nvSpPr>
              <p:spPr bwMode="auto">
                <a:xfrm rot="-22706">
                  <a:off x="6216" y="3551"/>
                  <a:ext cx="869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5920" name="Line 32"/>
                <p:cNvSpPr>
                  <a:spLocks noChangeShapeType="1"/>
                </p:cNvSpPr>
                <p:nvPr/>
              </p:nvSpPr>
              <p:spPr bwMode="auto">
                <a:xfrm rot="-22706">
                  <a:off x="6216" y="3554"/>
                  <a:ext cx="0" cy="9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5921" name="Line 33"/>
                <p:cNvSpPr>
                  <a:spLocks noChangeShapeType="1"/>
                </p:cNvSpPr>
                <p:nvPr/>
              </p:nvSpPr>
              <p:spPr bwMode="auto">
                <a:xfrm rot="-22706">
                  <a:off x="7083" y="3549"/>
                  <a:ext cx="0" cy="9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</p:grpSp>
        </p:grpSp>
        <p:grpSp>
          <p:nvGrpSpPr>
            <p:cNvPr id="165922" name="Group 34"/>
            <p:cNvGrpSpPr>
              <a:grpSpLocks/>
            </p:cNvGrpSpPr>
            <p:nvPr/>
          </p:nvGrpSpPr>
          <p:grpSpPr bwMode="auto">
            <a:xfrm rot="-863560">
              <a:off x="4176" y="1344"/>
              <a:ext cx="528" cy="480"/>
              <a:chOff x="4464" y="2880"/>
              <a:chExt cx="528" cy="480"/>
            </a:xfrm>
          </p:grpSpPr>
          <p:sp>
            <p:nvSpPr>
              <p:cNvPr id="165923" name="AutoShape 35"/>
              <p:cNvSpPr>
                <a:spLocks noChangeArrowheads="1"/>
              </p:cNvSpPr>
              <p:nvPr/>
            </p:nvSpPr>
            <p:spPr bwMode="auto">
              <a:xfrm>
                <a:off x="4464" y="2880"/>
                <a:ext cx="528" cy="48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grpSp>
            <p:nvGrpSpPr>
              <p:cNvPr id="165924" name="Group 36"/>
              <p:cNvGrpSpPr>
                <a:grpSpLocks/>
              </p:cNvGrpSpPr>
              <p:nvPr/>
            </p:nvGrpSpPr>
            <p:grpSpPr bwMode="auto">
              <a:xfrm>
                <a:off x="4572" y="2988"/>
                <a:ext cx="312" cy="247"/>
                <a:chOff x="2496" y="2880"/>
                <a:chExt cx="1392" cy="1104"/>
              </a:xfrm>
            </p:grpSpPr>
            <p:sp>
              <p:nvSpPr>
                <p:cNvPr id="165925" name="Rectangle 37"/>
                <p:cNvSpPr>
                  <a:spLocks noChangeArrowheads="1"/>
                </p:cNvSpPr>
                <p:nvPr/>
              </p:nvSpPr>
              <p:spPr bwMode="auto">
                <a:xfrm rot="10707">
                  <a:off x="2496" y="2880"/>
                  <a:ext cx="1392" cy="1104"/>
                </a:xfrm>
                <a:prstGeom prst="rect">
                  <a:avLst/>
                </a:prstGeom>
                <a:solidFill>
                  <a:srgbClr val="6666FF">
                    <a:alpha val="50000"/>
                  </a:srgbClr>
                </a:solidFill>
                <a:ln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5926" name="Line 38"/>
                <p:cNvSpPr>
                  <a:spLocks noChangeShapeType="1"/>
                </p:cNvSpPr>
                <p:nvPr/>
              </p:nvSpPr>
              <p:spPr bwMode="auto">
                <a:xfrm rot="10707">
                  <a:off x="2593" y="3023"/>
                  <a:ext cx="1104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grpSp>
              <p:nvGrpSpPr>
                <p:cNvPr id="165927" name="Group 39"/>
                <p:cNvGrpSpPr>
                  <a:grpSpLocks/>
                </p:cNvGrpSpPr>
                <p:nvPr/>
              </p:nvGrpSpPr>
              <p:grpSpPr bwMode="auto">
                <a:xfrm rot="10707">
                  <a:off x="2735" y="3287"/>
                  <a:ext cx="912" cy="384"/>
                  <a:chOff x="4464" y="2472"/>
                  <a:chExt cx="384" cy="384"/>
                </a:xfrm>
              </p:grpSpPr>
              <p:sp>
                <p:nvSpPr>
                  <p:cNvPr id="165928" name="Line 40"/>
                  <p:cNvSpPr>
                    <a:spLocks noChangeShapeType="1"/>
                  </p:cNvSpPr>
                  <p:nvPr/>
                </p:nvSpPr>
                <p:spPr bwMode="auto">
                  <a:xfrm>
                    <a:off x="4464" y="2472"/>
                    <a:ext cx="38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endParaRPr lang="it-IT"/>
                  </a:p>
                </p:txBody>
              </p:sp>
              <p:sp>
                <p:nvSpPr>
                  <p:cNvPr id="165929" name="Line 41"/>
                  <p:cNvSpPr>
                    <a:spLocks noChangeShapeType="1"/>
                  </p:cNvSpPr>
                  <p:nvPr/>
                </p:nvSpPr>
                <p:spPr bwMode="auto">
                  <a:xfrm>
                    <a:off x="4464" y="2667"/>
                    <a:ext cx="38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endParaRPr lang="it-IT"/>
                  </a:p>
                </p:txBody>
              </p:sp>
              <p:sp>
                <p:nvSpPr>
                  <p:cNvPr id="165930" name="Line 42"/>
                  <p:cNvSpPr>
                    <a:spLocks noChangeShapeType="1"/>
                  </p:cNvSpPr>
                  <p:nvPr/>
                </p:nvSpPr>
                <p:spPr bwMode="auto">
                  <a:xfrm>
                    <a:off x="4464" y="2856"/>
                    <a:ext cx="38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endParaRPr lang="it-IT"/>
                  </a:p>
                </p:txBody>
              </p:sp>
            </p:grpSp>
            <p:grpSp>
              <p:nvGrpSpPr>
                <p:cNvPr id="165931" name="Group 43"/>
                <p:cNvGrpSpPr>
                  <a:grpSpLocks/>
                </p:cNvGrpSpPr>
                <p:nvPr/>
              </p:nvGrpSpPr>
              <p:grpSpPr bwMode="auto">
                <a:xfrm rot="10707">
                  <a:off x="2621" y="3262"/>
                  <a:ext cx="48" cy="432"/>
                  <a:chOff x="4350" y="2448"/>
                  <a:chExt cx="48" cy="432"/>
                </a:xfrm>
              </p:grpSpPr>
              <p:sp>
                <p:nvSpPr>
                  <p:cNvPr id="165932" name="Oval 44"/>
                  <p:cNvSpPr>
                    <a:spLocks noChangeArrowheads="1"/>
                  </p:cNvSpPr>
                  <p:nvPr/>
                </p:nvSpPr>
                <p:spPr bwMode="auto">
                  <a:xfrm>
                    <a:off x="4350" y="2448"/>
                    <a:ext cx="48" cy="48"/>
                  </a:xfrm>
                  <a:prstGeom prst="ellipse">
                    <a:avLst/>
                  </a:prstGeom>
                  <a:solidFill>
                    <a:srgbClr val="000000">
                      <a:alpha val="50000"/>
                    </a:srgbClr>
                  </a:solidFill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endParaRPr lang="it-IT"/>
                  </a:p>
                </p:txBody>
              </p:sp>
              <p:sp>
                <p:nvSpPr>
                  <p:cNvPr id="165933" name="Oval 45"/>
                  <p:cNvSpPr>
                    <a:spLocks noChangeArrowheads="1"/>
                  </p:cNvSpPr>
                  <p:nvPr/>
                </p:nvSpPr>
                <p:spPr bwMode="auto">
                  <a:xfrm>
                    <a:off x="4350" y="2643"/>
                    <a:ext cx="48" cy="48"/>
                  </a:xfrm>
                  <a:prstGeom prst="ellipse">
                    <a:avLst/>
                  </a:prstGeom>
                  <a:solidFill>
                    <a:srgbClr val="000000">
                      <a:alpha val="50000"/>
                    </a:srgbClr>
                  </a:solidFill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endParaRPr lang="it-IT"/>
                  </a:p>
                </p:txBody>
              </p:sp>
              <p:sp>
                <p:nvSpPr>
                  <p:cNvPr id="165934" name="Oval 46"/>
                  <p:cNvSpPr>
                    <a:spLocks noChangeArrowheads="1"/>
                  </p:cNvSpPr>
                  <p:nvPr/>
                </p:nvSpPr>
                <p:spPr bwMode="auto">
                  <a:xfrm>
                    <a:off x="4350" y="2832"/>
                    <a:ext cx="48" cy="48"/>
                  </a:xfrm>
                  <a:prstGeom prst="ellipse">
                    <a:avLst/>
                  </a:prstGeom>
                  <a:solidFill>
                    <a:srgbClr val="000000">
                      <a:alpha val="50000"/>
                    </a:srgbClr>
                  </a:solidFill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endParaRPr lang="it-IT"/>
                  </a:p>
                </p:txBody>
              </p:sp>
            </p:grpSp>
          </p:grpSp>
        </p:grpSp>
      </p:grpSp>
      <p:grpSp>
        <p:nvGrpSpPr>
          <p:cNvPr id="165935" name="Group 47"/>
          <p:cNvGrpSpPr>
            <a:grpSpLocks/>
          </p:cNvGrpSpPr>
          <p:nvPr/>
        </p:nvGrpSpPr>
        <p:grpSpPr bwMode="auto">
          <a:xfrm>
            <a:off x="5980113" y="2489200"/>
            <a:ext cx="2132012" cy="1484313"/>
            <a:chOff x="4417" y="2160"/>
            <a:chExt cx="1343" cy="935"/>
          </a:xfrm>
        </p:grpSpPr>
        <p:grpSp>
          <p:nvGrpSpPr>
            <p:cNvPr id="165936" name="Group 48"/>
            <p:cNvGrpSpPr>
              <a:grpSpLocks/>
            </p:cNvGrpSpPr>
            <p:nvPr/>
          </p:nvGrpSpPr>
          <p:grpSpPr bwMode="auto">
            <a:xfrm rot="-1197719">
              <a:off x="4984" y="2476"/>
              <a:ext cx="776" cy="619"/>
              <a:chOff x="6672" y="1920"/>
              <a:chExt cx="1247" cy="994"/>
            </a:xfrm>
          </p:grpSpPr>
          <p:sp>
            <p:nvSpPr>
              <p:cNvPr id="165937" name="Rectangle 49"/>
              <p:cNvSpPr>
                <a:spLocks noChangeArrowheads="1"/>
              </p:cNvSpPr>
              <p:nvPr/>
            </p:nvSpPr>
            <p:spPr bwMode="auto">
              <a:xfrm rot="-5032">
                <a:off x="6672" y="1920"/>
                <a:ext cx="1247" cy="994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65938" name="Line 50"/>
              <p:cNvSpPr>
                <a:spLocks noChangeShapeType="1"/>
              </p:cNvSpPr>
              <p:nvPr/>
            </p:nvSpPr>
            <p:spPr bwMode="auto">
              <a:xfrm rot="-5032">
                <a:off x="6756" y="2049"/>
                <a:ext cx="989" cy="0"/>
              </a:xfrm>
              <a:prstGeom prst="line">
                <a:avLst/>
              </a:prstGeom>
              <a:noFill/>
              <a:ln w="762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grpSp>
            <p:nvGrpSpPr>
              <p:cNvPr id="165939" name="Group 51"/>
              <p:cNvGrpSpPr>
                <a:grpSpLocks/>
              </p:cNvGrpSpPr>
              <p:nvPr/>
            </p:nvGrpSpPr>
            <p:grpSpPr bwMode="auto">
              <a:xfrm>
                <a:off x="6801" y="2222"/>
                <a:ext cx="989" cy="438"/>
                <a:chOff x="6801" y="2222"/>
                <a:chExt cx="989" cy="438"/>
              </a:xfrm>
            </p:grpSpPr>
            <p:sp>
              <p:nvSpPr>
                <p:cNvPr id="165940" name="Rectangle 52"/>
                <p:cNvSpPr>
                  <a:spLocks noChangeArrowheads="1"/>
                </p:cNvSpPr>
                <p:nvPr/>
              </p:nvSpPr>
              <p:spPr bwMode="auto">
                <a:xfrm rot="-5032">
                  <a:off x="7187" y="2222"/>
                  <a:ext cx="215" cy="129"/>
                </a:xfrm>
                <a:prstGeom prst="rect">
                  <a:avLst/>
                </a:prstGeom>
                <a:solidFill>
                  <a:srgbClr val="B2B2B2"/>
                </a:solidFill>
                <a:ln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5941" name="Rectangle 53"/>
                <p:cNvSpPr>
                  <a:spLocks noChangeArrowheads="1"/>
                </p:cNvSpPr>
                <p:nvPr/>
              </p:nvSpPr>
              <p:spPr bwMode="auto">
                <a:xfrm rot="-5032">
                  <a:off x="6801" y="2525"/>
                  <a:ext cx="215" cy="129"/>
                </a:xfrm>
                <a:prstGeom prst="rect">
                  <a:avLst/>
                </a:prstGeom>
                <a:solidFill>
                  <a:srgbClr val="B2B2B2"/>
                </a:solidFill>
                <a:ln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5942" name="Rectangle 54"/>
                <p:cNvSpPr>
                  <a:spLocks noChangeArrowheads="1"/>
                </p:cNvSpPr>
                <p:nvPr/>
              </p:nvSpPr>
              <p:spPr bwMode="auto">
                <a:xfrm rot="-5032">
                  <a:off x="7575" y="2523"/>
                  <a:ext cx="215" cy="130"/>
                </a:xfrm>
                <a:prstGeom prst="rect">
                  <a:avLst/>
                </a:prstGeom>
                <a:solidFill>
                  <a:srgbClr val="B2B2B2"/>
                </a:solidFill>
                <a:ln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5943" name="Line 55"/>
                <p:cNvSpPr>
                  <a:spLocks noChangeShapeType="1"/>
                </p:cNvSpPr>
                <p:nvPr/>
              </p:nvSpPr>
              <p:spPr bwMode="auto">
                <a:xfrm rot="-5032">
                  <a:off x="7295" y="2350"/>
                  <a:ext cx="0" cy="173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5944" name="Line 56"/>
                <p:cNvSpPr>
                  <a:spLocks noChangeShapeType="1"/>
                </p:cNvSpPr>
                <p:nvPr/>
              </p:nvSpPr>
              <p:spPr bwMode="auto">
                <a:xfrm rot="-5032">
                  <a:off x="6908" y="2438"/>
                  <a:ext cx="778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5945" name="Line 57"/>
                <p:cNvSpPr>
                  <a:spLocks noChangeShapeType="1"/>
                </p:cNvSpPr>
                <p:nvPr/>
              </p:nvSpPr>
              <p:spPr bwMode="auto">
                <a:xfrm rot="-5032">
                  <a:off x="6908" y="2438"/>
                  <a:ext cx="0" cy="8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5946" name="Line 58"/>
                <p:cNvSpPr>
                  <a:spLocks noChangeShapeType="1"/>
                </p:cNvSpPr>
                <p:nvPr/>
              </p:nvSpPr>
              <p:spPr bwMode="auto">
                <a:xfrm rot="-5032">
                  <a:off x="7684" y="2437"/>
                  <a:ext cx="0" cy="8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5947" name="Rectangle 59"/>
                <p:cNvSpPr>
                  <a:spLocks noChangeArrowheads="1"/>
                </p:cNvSpPr>
                <p:nvPr/>
              </p:nvSpPr>
              <p:spPr bwMode="auto">
                <a:xfrm rot="-5032">
                  <a:off x="7200" y="2530"/>
                  <a:ext cx="215" cy="130"/>
                </a:xfrm>
                <a:prstGeom prst="rect">
                  <a:avLst/>
                </a:prstGeom>
                <a:solidFill>
                  <a:srgbClr val="B2B2B2"/>
                </a:solidFill>
                <a:ln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</p:grpSp>
        </p:grpSp>
        <p:grpSp>
          <p:nvGrpSpPr>
            <p:cNvPr id="165948" name="Group 60"/>
            <p:cNvGrpSpPr>
              <a:grpSpLocks/>
            </p:cNvGrpSpPr>
            <p:nvPr/>
          </p:nvGrpSpPr>
          <p:grpSpPr bwMode="auto">
            <a:xfrm>
              <a:off x="4750" y="2160"/>
              <a:ext cx="747" cy="592"/>
              <a:chOff x="6488" y="395"/>
              <a:chExt cx="1200" cy="952"/>
            </a:xfrm>
          </p:grpSpPr>
          <p:sp>
            <p:nvSpPr>
              <p:cNvPr id="165949" name="Rectangle 61"/>
              <p:cNvSpPr>
                <a:spLocks noChangeArrowheads="1"/>
              </p:cNvSpPr>
              <p:nvPr/>
            </p:nvSpPr>
            <p:spPr bwMode="auto">
              <a:xfrm rot="-9217">
                <a:off x="6488" y="395"/>
                <a:ext cx="1200" cy="952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65950" name="Line 62"/>
              <p:cNvSpPr>
                <a:spLocks noChangeShapeType="1"/>
              </p:cNvSpPr>
              <p:nvPr/>
            </p:nvSpPr>
            <p:spPr bwMode="auto">
              <a:xfrm rot="-9217">
                <a:off x="6570" y="519"/>
                <a:ext cx="951" cy="0"/>
              </a:xfrm>
              <a:prstGeom prst="line">
                <a:avLst/>
              </a:prstGeom>
              <a:noFill/>
              <a:ln w="762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grpSp>
            <p:nvGrpSpPr>
              <p:cNvPr id="165951" name="Group 63"/>
              <p:cNvGrpSpPr>
                <a:grpSpLocks/>
              </p:cNvGrpSpPr>
              <p:nvPr/>
            </p:nvGrpSpPr>
            <p:grpSpPr bwMode="auto">
              <a:xfrm rot="-9217">
                <a:off x="6695" y="746"/>
                <a:ext cx="786" cy="331"/>
                <a:chOff x="4464" y="2472"/>
                <a:chExt cx="384" cy="384"/>
              </a:xfrm>
            </p:grpSpPr>
            <p:sp>
              <p:nvSpPr>
                <p:cNvPr id="165952" name="Line 64"/>
                <p:cNvSpPr>
                  <a:spLocks noChangeShapeType="1"/>
                </p:cNvSpPr>
                <p:nvPr/>
              </p:nvSpPr>
              <p:spPr bwMode="auto">
                <a:xfrm>
                  <a:off x="4464" y="2472"/>
                  <a:ext cx="384" cy="0"/>
                </a:xfrm>
                <a:prstGeom prst="line">
                  <a:avLst/>
                </a:prstGeom>
                <a:noFill/>
                <a:ln w="762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5953" name="Line 65"/>
                <p:cNvSpPr>
                  <a:spLocks noChangeShapeType="1"/>
                </p:cNvSpPr>
                <p:nvPr/>
              </p:nvSpPr>
              <p:spPr bwMode="auto">
                <a:xfrm>
                  <a:off x="4464" y="2667"/>
                  <a:ext cx="384" cy="0"/>
                </a:xfrm>
                <a:prstGeom prst="line">
                  <a:avLst/>
                </a:prstGeom>
                <a:noFill/>
                <a:ln w="762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5954" name="Line 66"/>
                <p:cNvSpPr>
                  <a:spLocks noChangeShapeType="1"/>
                </p:cNvSpPr>
                <p:nvPr/>
              </p:nvSpPr>
              <p:spPr bwMode="auto">
                <a:xfrm>
                  <a:off x="4464" y="2856"/>
                  <a:ext cx="384" cy="0"/>
                </a:xfrm>
                <a:prstGeom prst="line">
                  <a:avLst/>
                </a:prstGeom>
                <a:noFill/>
                <a:ln w="762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</p:grpSp>
          <p:grpSp>
            <p:nvGrpSpPr>
              <p:cNvPr id="165955" name="Group 67"/>
              <p:cNvGrpSpPr>
                <a:grpSpLocks/>
              </p:cNvGrpSpPr>
              <p:nvPr/>
            </p:nvGrpSpPr>
            <p:grpSpPr bwMode="auto">
              <a:xfrm rot="-9217">
                <a:off x="6597" y="727"/>
                <a:ext cx="41" cy="373"/>
                <a:chOff x="4350" y="2448"/>
                <a:chExt cx="48" cy="432"/>
              </a:xfrm>
            </p:grpSpPr>
            <p:sp>
              <p:nvSpPr>
                <p:cNvPr id="165956" name="Oval 68"/>
                <p:cNvSpPr>
                  <a:spLocks noChangeArrowheads="1"/>
                </p:cNvSpPr>
                <p:nvPr/>
              </p:nvSpPr>
              <p:spPr bwMode="auto">
                <a:xfrm>
                  <a:off x="4350" y="2448"/>
                  <a:ext cx="48" cy="48"/>
                </a:xfrm>
                <a:prstGeom prst="ellipse">
                  <a:avLst/>
                </a:prstGeom>
                <a:solidFill>
                  <a:srgbClr val="000000"/>
                </a:solidFill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5957" name="Oval 69"/>
                <p:cNvSpPr>
                  <a:spLocks noChangeArrowheads="1"/>
                </p:cNvSpPr>
                <p:nvPr/>
              </p:nvSpPr>
              <p:spPr bwMode="auto">
                <a:xfrm>
                  <a:off x="4350" y="2643"/>
                  <a:ext cx="48" cy="48"/>
                </a:xfrm>
                <a:prstGeom prst="ellipse">
                  <a:avLst/>
                </a:prstGeom>
                <a:solidFill>
                  <a:srgbClr val="000000"/>
                </a:solidFill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5958" name="Oval 70"/>
                <p:cNvSpPr>
                  <a:spLocks noChangeArrowheads="1"/>
                </p:cNvSpPr>
                <p:nvPr/>
              </p:nvSpPr>
              <p:spPr bwMode="auto">
                <a:xfrm>
                  <a:off x="4350" y="2832"/>
                  <a:ext cx="48" cy="48"/>
                </a:xfrm>
                <a:prstGeom prst="ellipse">
                  <a:avLst/>
                </a:prstGeom>
                <a:solidFill>
                  <a:srgbClr val="000000"/>
                </a:solidFill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</p:grpSp>
        </p:grpSp>
        <p:grpSp>
          <p:nvGrpSpPr>
            <p:cNvPr id="165959" name="Group 71"/>
            <p:cNvGrpSpPr>
              <a:grpSpLocks/>
            </p:cNvGrpSpPr>
            <p:nvPr/>
          </p:nvGrpSpPr>
          <p:grpSpPr bwMode="auto">
            <a:xfrm rot="709550">
              <a:off x="4417" y="2453"/>
              <a:ext cx="776" cy="616"/>
              <a:chOff x="6240" y="2880"/>
              <a:chExt cx="1248" cy="990"/>
            </a:xfrm>
          </p:grpSpPr>
          <p:sp>
            <p:nvSpPr>
              <p:cNvPr id="165960" name="Rectangle 72"/>
              <p:cNvSpPr>
                <a:spLocks noChangeArrowheads="1"/>
              </p:cNvSpPr>
              <p:nvPr/>
            </p:nvSpPr>
            <p:spPr bwMode="auto">
              <a:xfrm>
                <a:off x="6240" y="2880"/>
                <a:ext cx="1248" cy="990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grpSp>
            <p:nvGrpSpPr>
              <p:cNvPr id="165961" name="Group 73"/>
              <p:cNvGrpSpPr>
                <a:grpSpLocks/>
              </p:cNvGrpSpPr>
              <p:nvPr/>
            </p:nvGrpSpPr>
            <p:grpSpPr bwMode="auto">
              <a:xfrm>
                <a:off x="6326" y="3009"/>
                <a:ext cx="1076" cy="646"/>
                <a:chOff x="6326" y="3009"/>
                <a:chExt cx="1076" cy="646"/>
              </a:xfrm>
            </p:grpSpPr>
            <p:grpSp>
              <p:nvGrpSpPr>
                <p:cNvPr id="165962" name="Group 74"/>
                <p:cNvGrpSpPr>
                  <a:grpSpLocks/>
                </p:cNvGrpSpPr>
                <p:nvPr/>
              </p:nvGrpSpPr>
              <p:grpSpPr bwMode="auto">
                <a:xfrm>
                  <a:off x="6326" y="3009"/>
                  <a:ext cx="1076" cy="646"/>
                  <a:chOff x="6326" y="3009"/>
                  <a:chExt cx="1076" cy="646"/>
                </a:xfrm>
              </p:grpSpPr>
              <p:sp>
                <p:nvSpPr>
                  <p:cNvPr id="165963" name="Line 75"/>
                  <p:cNvSpPr>
                    <a:spLocks noChangeShapeType="1"/>
                  </p:cNvSpPr>
                  <p:nvPr/>
                </p:nvSpPr>
                <p:spPr bwMode="auto">
                  <a:xfrm>
                    <a:off x="6326" y="3009"/>
                    <a:ext cx="990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endParaRPr lang="it-IT"/>
                  </a:p>
                </p:txBody>
              </p:sp>
              <p:grpSp>
                <p:nvGrpSpPr>
                  <p:cNvPr id="165964" name="Group 76"/>
                  <p:cNvGrpSpPr>
                    <a:grpSpLocks/>
                  </p:cNvGrpSpPr>
                  <p:nvPr/>
                </p:nvGrpSpPr>
                <p:grpSpPr bwMode="auto">
                  <a:xfrm>
                    <a:off x="6345" y="3246"/>
                    <a:ext cx="454" cy="344"/>
                    <a:chOff x="6345" y="3246"/>
                    <a:chExt cx="454" cy="344"/>
                  </a:xfrm>
                </p:grpSpPr>
                <p:sp>
                  <p:nvSpPr>
                    <p:cNvPr id="165965" name="Line 7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455" y="3246"/>
                      <a:ext cx="344" cy="0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it-IT"/>
                    </a:p>
                  </p:txBody>
                </p:sp>
                <p:sp>
                  <p:nvSpPr>
                    <p:cNvPr id="165966" name="Line 7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455" y="3421"/>
                      <a:ext cx="344" cy="0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it-IT"/>
                    </a:p>
                  </p:txBody>
                </p:sp>
                <p:sp>
                  <p:nvSpPr>
                    <p:cNvPr id="165967" name="Line 7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455" y="3590"/>
                      <a:ext cx="344" cy="0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it-IT"/>
                    </a:p>
                  </p:txBody>
                </p:sp>
                <p:sp>
                  <p:nvSpPr>
                    <p:cNvPr id="165968" name="Oval 8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345" y="3399"/>
                      <a:ext cx="43" cy="43"/>
                    </a:xfrm>
                    <a:prstGeom prst="ellipse">
                      <a:avLst/>
                    </a:prstGeom>
                    <a:solidFill>
                      <a:srgbClr val="000000">
                        <a:alpha val="50000"/>
                      </a:srgbClr>
                    </a:solidFill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it-IT"/>
                    </a:p>
                  </p:txBody>
                </p:sp>
              </p:grpSp>
              <p:grpSp>
                <p:nvGrpSpPr>
                  <p:cNvPr id="165969" name="Group 81"/>
                  <p:cNvGrpSpPr>
                    <a:grpSpLocks/>
                  </p:cNvGrpSpPr>
                  <p:nvPr/>
                </p:nvGrpSpPr>
                <p:grpSpPr bwMode="auto">
                  <a:xfrm>
                    <a:off x="6929" y="3138"/>
                    <a:ext cx="473" cy="517"/>
                    <a:chOff x="7121" y="2802"/>
                    <a:chExt cx="473" cy="517"/>
                  </a:xfrm>
                </p:grpSpPr>
                <p:sp>
                  <p:nvSpPr>
                    <p:cNvPr id="165970" name="Freeform 82"/>
                    <p:cNvSpPr>
                      <a:spLocks/>
                    </p:cNvSpPr>
                    <p:nvPr/>
                  </p:nvSpPr>
                  <p:spPr bwMode="auto">
                    <a:xfrm>
                      <a:off x="7121" y="2802"/>
                      <a:ext cx="473" cy="51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576"/>
                        </a:cxn>
                        <a:cxn ang="0">
                          <a:pos x="528" y="576"/>
                        </a:cxn>
                      </a:cxnLst>
                      <a:rect l="0" t="0" r="r" b="b"/>
                      <a:pathLst>
                        <a:path w="528" h="576">
                          <a:moveTo>
                            <a:pt x="0" y="0"/>
                          </a:moveTo>
                          <a:lnTo>
                            <a:pt x="0" y="576"/>
                          </a:lnTo>
                          <a:lnTo>
                            <a:pt x="528" y="576"/>
                          </a:lnTo>
                        </a:path>
                      </a:pathLst>
                    </a:custGeom>
                    <a:noFill/>
                    <a:ln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it-IT"/>
                    </a:p>
                  </p:txBody>
                </p:sp>
                <p:sp>
                  <p:nvSpPr>
                    <p:cNvPr id="165971" name="Rectangle 8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7164" y="3147"/>
                      <a:ext cx="86" cy="172"/>
                    </a:xfrm>
                    <a:prstGeom prst="rect">
                      <a:avLst/>
                    </a:prstGeom>
                    <a:solidFill>
                      <a:srgbClr val="B2B2B2"/>
                    </a:solidFill>
                    <a:ln w="12700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it-IT"/>
                    </a:p>
                  </p:txBody>
                </p:sp>
                <p:sp>
                  <p:nvSpPr>
                    <p:cNvPr id="165972" name="Rectangle 8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7336" y="2974"/>
                      <a:ext cx="86" cy="345"/>
                    </a:xfrm>
                    <a:prstGeom prst="rect">
                      <a:avLst/>
                    </a:prstGeom>
                    <a:solidFill>
                      <a:srgbClr val="969696"/>
                    </a:solidFill>
                    <a:ln w="12700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it-IT"/>
                    </a:p>
                  </p:txBody>
                </p:sp>
                <p:sp>
                  <p:nvSpPr>
                    <p:cNvPr id="165973" name="Rectangle 8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7508" y="2845"/>
                      <a:ext cx="86" cy="474"/>
                    </a:xfrm>
                    <a:prstGeom prst="rect">
                      <a:avLst/>
                    </a:prstGeom>
                    <a:solidFill>
                      <a:srgbClr val="808080"/>
                    </a:solidFill>
                    <a:ln w="12700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it-IT"/>
                    </a:p>
                  </p:txBody>
                </p:sp>
              </p:grpSp>
            </p:grpSp>
            <p:sp>
              <p:nvSpPr>
                <p:cNvPr id="165974" name="Oval 86"/>
                <p:cNvSpPr>
                  <a:spLocks noChangeArrowheads="1"/>
                </p:cNvSpPr>
                <p:nvPr/>
              </p:nvSpPr>
              <p:spPr bwMode="auto">
                <a:xfrm>
                  <a:off x="6344" y="3216"/>
                  <a:ext cx="43" cy="43"/>
                </a:xfrm>
                <a:prstGeom prst="ellipse">
                  <a:avLst/>
                </a:prstGeom>
                <a:solidFill>
                  <a:srgbClr val="000000">
                    <a:alpha val="50000"/>
                  </a:srgbClr>
                </a:solidFill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5975" name="Oval 87"/>
                <p:cNvSpPr>
                  <a:spLocks noChangeArrowheads="1"/>
                </p:cNvSpPr>
                <p:nvPr/>
              </p:nvSpPr>
              <p:spPr bwMode="auto">
                <a:xfrm>
                  <a:off x="6344" y="3552"/>
                  <a:ext cx="43" cy="43"/>
                </a:xfrm>
                <a:prstGeom prst="ellipse">
                  <a:avLst/>
                </a:prstGeom>
                <a:solidFill>
                  <a:srgbClr val="000000">
                    <a:alpha val="50000"/>
                  </a:srgbClr>
                </a:solidFill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</p:grpSp>
        </p:grpSp>
      </p:grpSp>
      <p:grpSp>
        <p:nvGrpSpPr>
          <p:cNvPr id="166014" name="Group 126"/>
          <p:cNvGrpSpPr>
            <a:grpSpLocks/>
          </p:cNvGrpSpPr>
          <p:nvPr/>
        </p:nvGrpSpPr>
        <p:grpSpPr bwMode="auto">
          <a:xfrm>
            <a:off x="6510338" y="4202113"/>
            <a:ext cx="1222375" cy="1524000"/>
            <a:chOff x="4704" y="3168"/>
            <a:chExt cx="848" cy="1056"/>
          </a:xfrm>
        </p:grpSpPr>
        <p:sp>
          <p:nvSpPr>
            <p:cNvPr id="166015" name="Rectangle 127"/>
            <p:cNvSpPr>
              <a:spLocks noChangeArrowheads="1"/>
            </p:cNvSpPr>
            <p:nvPr/>
          </p:nvSpPr>
          <p:spPr bwMode="auto">
            <a:xfrm>
              <a:off x="4704" y="3168"/>
              <a:ext cx="848" cy="1056"/>
            </a:xfrm>
            <a:prstGeom prst="rect">
              <a:avLst/>
            </a:prstGeom>
            <a:solidFill>
              <a:srgbClr val="FFFFFF"/>
            </a:solidFill>
            <a:ln w="12700" cap="sq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grpSp>
          <p:nvGrpSpPr>
            <p:cNvPr id="166016" name="Group 128"/>
            <p:cNvGrpSpPr>
              <a:grpSpLocks/>
            </p:cNvGrpSpPr>
            <p:nvPr/>
          </p:nvGrpSpPr>
          <p:grpSpPr bwMode="auto">
            <a:xfrm>
              <a:off x="5142" y="3888"/>
              <a:ext cx="384" cy="288"/>
              <a:chOff x="4799" y="3504"/>
              <a:chExt cx="384" cy="288"/>
            </a:xfrm>
          </p:grpSpPr>
          <p:sp>
            <p:nvSpPr>
              <p:cNvPr id="166017" name="Rectangle 129"/>
              <p:cNvSpPr>
                <a:spLocks noChangeArrowheads="1"/>
              </p:cNvSpPr>
              <p:nvPr/>
            </p:nvSpPr>
            <p:spPr bwMode="auto">
              <a:xfrm rot="-2750">
                <a:off x="4799" y="3504"/>
                <a:ext cx="384" cy="288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66018" name="Line 130"/>
              <p:cNvSpPr>
                <a:spLocks noChangeShapeType="1"/>
              </p:cNvSpPr>
              <p:nvPr/>
            </p:nvSpPr>
            <p:spPr bwMode="auto">
              <a:xfrm rot="-2750">
                <a:off x="4848" y="3552"/>
                <a:ext cx="288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grpSp>
            <p:nvGrpSpPr>
              <p:cNvPr id="166019" name="Group 131"/>
              <p:cNvGrpSpPr>
                <a:grpSpLocks/>
              </p:cNvGrpSpPr>
              <p:nvPr/>
            </p:nvGrpSpPr>
            <p:grpSpPr bwMode="auto">
              <a:xfrm>
                <a:off x="4824" y="3609"/>
                <a:ext cx="343" cy="152"/>
                <a:chOff x="3967" y="3228"/>
                <a:chExt cx="989" cy="439"/>
              </a:xfrm>
            </p:grpSpPr>
            <p:sp>
              <p:nvSpPr>
                <p:cNvPr id="166020" name="Rectangle 132"/>
                <p:cNvSpPr>
                  <a:spLocks noChangeArrowheads="1"/>
                </p:cNvSpPr>
                <p:nvPr/>
              </p:nvSpPr>
              <p:spPr bwMode="auto">
                <a:xfrm rot="-2750">
                  <a:off x="4354" y="3228"/>
                  <a:ext cx="215" cy="129"/>
                </a:xfrm>
                <a:prstGeom prst="rect">
                  <a:avLst/>
                </a:prstGeom>
                <a:solidFill>
                  <a:srgbClr val="B2B2B2"/>
                </a:solidFill>
                <a:ln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6021" name="Rectangle 133"/>
                <p:cNvSpPr>
                  <a:spLocks noChangeArrowheads="1"/>
                </p:cNvSpPr>
                <p:nvPr/>
              </p:nvSpPr>
              <p:spPr bwMode="auto">
                <a:xfrm rot="-2750">
                  <a:off x="3967" y="3531"/>
                  <a:ext cx="215" cy="129"/>
                </a:xfrm>
                <a:prstGeom prst="rect">
                  <a:avLst/>
                </a:prstGeom>
                <a:solidFill>
                  <a:srgbClr val="B2B2B2"/>
                </a:solidFill>
                <a:ln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6022" name="Rectangle 134"/>
                <p:cNvSpPr>
                  <a:spLocks noChangeArrowheads="1"/>
                </p:cNvSpPr>
                <p:nvPr/>
              </p:nvSpPr>
              <p:spPr bwMode="auto">
                <a:xfrm rot="-2750">
                  <a:off x="4741" y="3530"/>
                  <a:ext cx="215" cy="130"/>
                </a:xfrm>
                <a:prstGeom prst="rect">
                  <a:avLst/>
                </a:prstGeom>
                <a:solidFill>
                  <a:srgbClr val="B2B2B2"/>
                </a:solidFill>
                <a:ln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6023" name="Line 135"/>
                <p:cNvSpPr>
                  <a:spLocks noChangeShapeType="1"/>
                </p:cNvSpPr>
                <p:nvPr/>
              </p:nvSpPr>
              <p:spPr bwMode="auto">
                <a:xfrm rot="-2750">
                  <a:off x="4462" y="3356"/>
                  <a:ext cx="0" cy="173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6024" name="Line 136"/>
                <p:cNvSpPr>
                  <a:spLocks noChangeShapeType="1"/>
                </p:cNvSpPr>
                <p:nvPr/>
              </p:nvSpPr>
              <p:spPr bwMode="auto">
                <a:xfrm rot="-2750">
                  <a:off x="4075" y="3445"/>
                  <a:ext cx="778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6025" name="Line 137"/>
                <p:cNvSpPr>
                  <a:spLocks noChangeShapeType="1"/>
                </p:cNvSpPr>
                <p:nvPr/>
              </p:nvSpPr>
              <p:spPr bwMode="auto">
                <a:xfrm rot="-2750">
                  <a:off x="4074" y="3444"/>
                  <a:ext cx="0" cy="8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6026" name="Line 138"/>
                <p:cNvSpPr>
                  <a:spLocks noChangeShapeType="1"/>
                </p:cNvSpPr>
                <p:nvPr/>
              </p:nvSpPr>
              <p:spPr bwMode="auto">
                <a:xfrm rot="-2750">
                  <a:off x="4850" y="3444"/>
                  <a:ext cx="0" cy="8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6027" name="Rectangle 139"/>
                <p:cNvSpPr>
                  <a:spLocks noChangeArrowheads="1"/>
                </p:cNvSpPr>
                <p:nvPr/>
              </p:nvSpPr>
              <p:spPr bwMode="auto">
                <a:xfrm rot="-2750">
                  <a:off x="4366" y="3537"/>
                  <a:ext cx="215" cy="130"/>
                </a:xfrm>
                <a:prstGeom prst="rect">
                  <a:avLst/>
                </a:prstGeom>
                <a:solidFill>
                  <a:srgbClr val="B2B2B2"/>
                </a:solidFill>
                <a:ln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</p:grpSp>
        </p:grpSp>
        <p:grpSp>
          <p:nvGrpSpPr>
            <p:cNvPr id="166028" name="Group 140"/>
            <p:cNvGrpSpPr>
              <a:grpSpLocks/>
            </p:cNvGrpSpPr>
            <p:nvPr/>
          </p:nvGrpSpPr>
          <p:grpSpPr bwMode="auto">
            <a:xfrm>
              <a:off x="4735" y="3888"/>
              <a:ext cx="384" cy="290"/>
              <a:chOff x="4367" y="3504"/>
              <a:chExt cx="384" cy="299"/>
            </a:xfrm>
          </p:grpSpPr>
          <p:sp>
            <p:nvSpPr>
              <p:cNvPr id="166029" name="Rectangle 141"/>
              <p:cNvSpPr>
                <a:spLocks noChangeArrowheads="1"/>
              </p:cNvSpPr>
              <p:nvPr/>
            </p:nvSpPr>
            <p:spPr bwMode="auto">
              <a:xfrm rot="-9217">
                <a:off x="4367" y="3504"/>
                <a:ext cx="384" cy="29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66030" name="Line 142"/>
              <p:cNvSpPr>
                <a:spLocks noChangeShapeType="1"/>
              </p:cNvSpPr>
              <p:nvPr/>
            </p:nvSpPr>
            <p:spPr bwMode="auto">
              <a:xfrm rot="-9217">
                <a:off x="4416" y="3552"/>
                <a:ext cx="288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grpSp>
            <p:nvGrpSpPr>
              <p:cNvPr id="166031" name="Group 143"/>
              <p:cNvGrpSpPr>
                <a:grpSpLocks/>
              </p:cNvGrpSpPr>
              <p:nvPr/>
            </p:nvGrpSpPr>
            <p:grpSpPr bwMode="auto">
              <a:xfrm>
                <a:off x="4410" y="3600"/>
                <a:ext cx="288" cy="152"/>
                <a:chOff x="4410" y="3600"/>
                <a:chExt cx="288" cy="152"/>
              </a:xfrm>
            </p:grpSpPr>
            <p:grpSp>
              <p:nvGrpSpPr>
                <p:cNvPr id="166032" name="Group 144"/>
                <p:cNvGrpSpPr>
                  <a:grpSpLocks/>
                </p:cNvGrpSpPr>
                <p:nvPr/>
              </p:nvGrpSpPr>
              <p:grpSpPr bwMode="auto">
                <a:xfrm>
                  <a:off x="4410" y="3600"/>
                  <a:ext cx="288" cy="17"/>
                  <a:chOff x="4410" y="3600"/>
                  <a:chExt cx="288" cy="17"/>
                </a:xfrm>
              </p:grpSpPr>
              <p:sp>
                <p:nvSpPr>
                  <p:cNvPr id="166033" name="Line 145"/>
                  <p:cNvSpPr>
                    <a:spLocks noChangeShapeType="1"/>
                  </p:cNvSpPr>
                  <p:nvPr/>
                </p:nvSpPr>
                <p:spPr bwMode="auto">
                  <a:xfrm rot="-9217">
                    <a:off x="4458" y="3609"/>
                    <a:ext cx="240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endParaRPr lang="it-IT"/>
                  </a:p>
                </p:txBody>
              </p:sp>
              <p:sp>
                <p:nvSpPr>
                  <p:cNvPr id="166034" name="Oval 146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410" y="3600"/>
                    <a:ext cx="15" cy="17"/>
                  </a:xfrm>
                  <a:prstGeom prst="ellipse">
                    <a:avLst/>
                  </a:prstGeom>
                  <a:solidFill>
                    <a:srgbClr val="000000"/>
                  </a:solidFill>
                  <a:ln w="28575" cap="sq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endParaRPr lang="it-IT"/>
                  </a:p>
                </p:txBody>
              </p:sp>
            </p:grpSp>
            <p:grpSp>
              <p:nvGrpSpPr>
                <p:cNvPr id="166035" name="Group 147"/>
                <p:cNvGrpSpPr>
                  <a:grpSpLocks/>
                </p:cNvGrpSpPr>
                <p:nvPr/>
              </p:nvGrpSpPr>
              <p:grpSpPr bwMode="auto">
                <a:xfrm>
                  <a:off x="4410" y="3668"/>
                  <a:ext cx="288" cy="16"/>
                  <a:chOff x="4410" y="3668"/>
                  <a:chExt cx="288" cy="16"/>
                </a:xfrm>
              </p:grpSpPr>
              <p:sp>
                <p:nvSpPr>
                  <p:cNvPr id="166036" name="Line 148"/>
                  <p:cNvSpPr>
                    <a:spLocks noChangeShapeType="1"/>
                  </p:cNvSpPr>
                  <p:nvPr/>
                </p:nvSpPr>
                <p:spPr bwMode="auto">
                  <a:xfrm rot="-9217">
                    <a:off x="4458" y="3676"/>
                    <a:ext cx="240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endParaRPr lang="it-IT"/>
                  </a:p>
                </p:txBody>
              </p:sp>
              <p:sp>
                <p:nvSpPr>
                  <p:cNvPr id="166037" name="Oval 149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410" y="3668"/>
                    <a:ext cx="15" cy="16"/>
                  </a:xfrm>
                  <a:prstGeom prst="ellipse">
                    <a:avLst/>
                  </a:prstGeom>
                  <a:solidFill>
                    <a:srgbClr val="000000"/>
                  </a:solidFill>
                  <a:ln w="28575" cap="sq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endParaRPr lang="it-IT"/>
                  </a:p>
                </p:txBody>
              </p:sp>
            </p:grpSp>
            <p:grpSp>
              <p:nvGrpSpPr>
                <p:cNvPr id="166038" name="Group 150"/>
                <p:cNvGrpSpPr>
                  <a:grpSpLocks/>
                </p:cNvGrpSpPr>
                <p:nvPr/>
              </p:nvGrpSpPr>
              <p:grpSpPr bwMode="auto">
                <a:xfrm>
                  <a:off x="4410" y="3735"/>
                  <a:ext cx="288" cy="17"/>
                  <a:chOff x="4410" y="3735"/>
                  <a:chExt cx="288" cy="17"/>
                </a:xfrm>
              </p:grpSpPr>
              <p:sp>
                <p:nvSpPr>
                  <p:cNvPr id="166039" name="Line 151"/>
                  <p:cNvSpPr>
                    <a:spLocks noChangeShapeType="1"/>
                  </p:cNvSpPr>
                  <p:nvPr/>
                </p:nvSpPr>
                <p:spPr bwMode="auto">
                  <a:xfrm rot="-9217">
                    <a:off x="4458" y="3744"/>
                    <a:ext cx="240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endParaRPr lang="it-IT"/>
                  </a:p>
                </p:txBody>
              </p:sp>
              <p:sp>
                <p:nvSpPr>
                  <p:cNvPr id="166040" name="Oval 152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410" y="3735"/>
                    <a:ext cx="15" cy="17"/>
                  </a:xfrm>
                  <a:prstGeom prst="ellipse">
                    <a:avLst/>
                  </a:prstGeom>
                  <a:solidFill>
                    <a:srgbClr val="000000"/>
                  </a:solidFill>
                  <a:ln w="28575" cap="sq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endParaRPr lang="it-IT"/>
                  </a:p>
                </p:txBody>
              </p:sp>
            </p:grpSp>
          </p:grpSp>
        </p:grpSp>
        <p:grpSp>
          <p:nvGrpSpPr>
            <p:cNvPr id="166041" name="Group 153"/>
            <p:cNvGrpSpPr>
              <a:grpSpLocks/>
            </p:cNvGrpSpPr>
            <p:nvPr/>
          </p:nvGrpSpPr>
          <p:grpSpPr bwMode="auto">
            <a:xfrm>
              <a:off x="4735" y="3216"/>
              <a:ext cx="384" cy="299"/>
              <a:chOff x="4272" y="2736"/>
              <a:chExt cx="432" cy="336"/>
            </a:xfrm>
          </p:grpSpPr>
          <p:sp>
            <p:nvSpPr>
              <p:cNvPr id="166042" name="Rectangle 154"/>
              <p:cNvSpPr>
                <a:spLocks noChangeArrowheads="1"/>
              </p:cNvSpPr>
              <p:nvPr/>
            </p:nvSpPr>
            <p:spPr bwMode="auto">
              <a:xfrm>
                <a:off x="4272" y="2736"/>
                <a:ext cx="432" cy="336"/>
              </a:xfrm>
              <a:prstGeom prst="rect">
                <a:avLst/>
              </a:prstGeom>
              <a:solidFill>
                <a:srgbClr val="FFFFFF"/>
              </a:solidFill>
              <a:ln w="12700" cap="sq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66043" name="Line 155"/>
              <p:cNvSpPr>
                <a:spLocks noChangeShapeType="1"/>
              </p:cNvSpPr>
              <p:nvPr/>
            </p:nvSpPr>
            <p:spPr bwMode="auto">
              <a:xfrm>
                <a:off x="4320" y="2880"/>
                <a:ext cx="336" cy="0"/>
              </a:xfrm>
              <a:prstGeom prst="line">
                <a:avLst/>
              </a:prstGeom>
              <a:noFill/>
              <a:ln w="38100" cap="sq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66044" name="Line 156"/>
              <p:cNvSpPr>
                <a:spLocks noChangeShapeType="1"/>
              </p:cNvSpPr>
              <p:nvPr/>
            </p:nvSpPr>
            <p:spPr bwMode="auto">
              <a:xfrm>
                <a:off x="4368" y="2976"/>
                <a:ext cx="240" cy="0"/>
              </a:xfrm>
              <a:prstGeom prst="line">
                <a:avLst/>
              </a:prstGeom>
              <a:noFill/>
              <a:ln w="38100" cap="sq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</p:grpSp>
        <p:grpSp>
          <p:nvGrpSpPr>
            <p:cNvPr id="166045" name="Group 157"/>
            <p:cNvGrpSpPr>
              <a:grpSpLocks/>
            </p:cNvGrpSpPr>
            <p:nvPr/>
          </p:nvGrpSpPr>
          <p:grpSpPr bwMode="auto">
            <a:xfrm>
              <a:off x="5142" y="3552"/>
              <a:ext cx="384" cy="288"/>
              <a:chOff x="4800" y="3168"/>
              <a:chExt cx="384" cy="288"/>
            </a:xfrm>
          </p:grpSpPr>
          <p:sp>
            <p:nvSpPr>
              <p:cNvPr id="166046" name="Rectangle 158"/>
              <p:cNvSpPr>
                <a:spLocks noChangeArrowheads="1"/>
              </p:cNvSpPr>
              <p:nvPr/>
            </p:nvSpPr>
            <p:spPr bwMode="auto">
              <a:xfrm rot="-9217">
                <a:off x="4800" y="3168"/>
                <a:ext cx="384" cy="288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66047" name="Line 159"/>
              <p:cNvSpPr>
                <a:spLocks noChangeShapeType="1"/>
              </p:cNvSpPr>
              <p:nvPr/>
            </p:nvSpPr>
            <p:spPr bwMode="auto">
              <a:xfrm rot="-12659">
                <a:off x="4845" y="3216"/>
                <a:ext cx="287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66048" name="Line 160"/>
              <p:cNvSpPr>
                <a:spLocks noChangeShapeType="1"/>
              </p:cNvSpPr>
              <p:nvPr/>
            </p:nvSpPr>
            <p:spPr bwMode="auto">
              <a:xfrm rot="15283">
                <a:off x="4868" y="3415"/>
                <a:ext cx="106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66049" name="Line 161"/>
              <p:cNvSpPr>
                <a:spLocks noChangeShapeType="1"/>
              </p:cNvSpPr>
              <p:nvPr/>
            </p:nvSpPr>
            <p:spPr bwMode="auto">
              <a:xfrm rot="15283">
                <a:off x="4868" y="3271"/>
                <a:ext cx="106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66050" name="Line 162"/>
              <p:cNvSpPr>
                <a:spLocks noChangeShapeType="1"/>
              </p:cNvSpPr>
              <p:nvPr/>
            </p:nvSpPr>
            <p:spPr bwMode="auto">
              <a:xfrm rot="15283">
                <a:off x="4868" y="3343"/>
                <a:ext cx="106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grpSp>
            <p:nvGrpSpPr>
              <p:cNvPr id="166051" name="Group 163"/>
              <p:cNvGrpSpPr>
                <a:grpSpLocks/>
              </p:cNvGrpSpPr>
              <p:nvPr/>
            </p:nvGrpSpPr>
            <p:grpSpPr bwMode="auto">
              <a:xfrm>
                <a:off x="5000" y="3248"/>
                <a:ext cx="173" cy="175"/>
                <a:chOff x="5040" y="3120"/>
                <a:chExt cx="288" cy="288"/>
              </a:xfrm>
            </p:grpSpPr>
            <p:sp>
              <p:nvSpPr>
                <p:cNvPr id="166052" name="AutoShape 164"/>
                <p:cNvSpPr>
                  <a:spLocks noChangeArrowheads="1"/>
                </p:cNvSpPr>
                <p:nvPr/>
              </p:nvSpPr>
              <p:spPr bwMode="auto">
                <a:xfrm>
                  <a:off x="5040" y="3120"/>
                  <a:ext cx="288" cy="288"/>
                </a:xfrm>
                <a:prstGeom prst="triangle">
                  <a:avLst>
                    <a:gd name="adj" fmla="val 50000"/>
                  </a:avLst>
                </a:prstGeom>
                <a:noFill/>
                <a:ln w="12700" cap="sq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it-IT"/>
                </a:p>
              </p:txBody>
            </p:sp>
            <p:sp>
              <p:nvSpPr>
                <p:cNvPr id="166053" name="Line 165"/>
                <p:cNvSpPr>
                  <a:spLocks noChangeShapeType="1"/>
                </p:cNvSpPr>
                <p:nvPr/>
              </p:nvSpPr>
              <p:spPr bwMode="auto">
                <a:xfrm>
                  <a:off x="5088" y="3312"/>
                  <a:ext cx="192" cy="0"/>
                </a:xfrm>
                <a:prstGeom prst="line">
                  <a:avLst/>
                </a:prstGeom>
                <a:noFill/>
                <a:ln w="12700" cap="sq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endParaRPr lang="it-IT"/>
                </a:p>
              </p:txBody>
            </p:sp>
            <p:sp>
              <p:nvSpPr>
                <p:cNvPr id="166054" name="Line 166"/>
                <p:cNvSpPr>
                  <a:spLocks noChangeShapeType="1"/>
                </p:cNvSpPr>
                <p:nvPr/>
              </p:nvSpPr>
              <p:spPr bwMode="auto">
                <a:xfrm>
                  <a:off x="5136" y="3216"/>
                  <a:ext cx="96" cy="0"/>
                </a:xfrm>
                <a:prstGeom prst="line">
                  <a:avLst/>
                </a:prstGeom>
                <a:noFill/>
                <a:ln w="12700" cap="sq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endParaRPr lang="it-IT"/>
                </a:p>
              </p:txBody>
            </p:sp>
          </p:grpSp>
          <p:sp>
            <p:nvSpPr>
              <p:cNvPr id="166055" name="Oval 167"/>
              <p:cNvSpPr>
                <a:spLocks noChangeArrowheads="1"/>
              </p:cNvSpPr>
              <p:nvPr/>
            </p:nvSpPr>
            <p:spPr bwMode="auto">
              <a:xfrm flipV="1">
                <a:off x="4830" y="3267"/>
                <a:ext cx="15" cy="17"/>
              </a:xfrm>
              <a:prstGeom prst="ellipse">
                <a:avLst/>
              </a:prstGeom>
              <a:solidFill>
                <a:srgbClr val="000000"/>
              </a:solidFill>
              <a:ln w="28575" cap="sq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66056" name="Oval 168"/>
              <p:cNvSpPr>
                <a:spLocks noChangeArrowheads="1"/>
              </p:cNvSpPr>
              <p:nvPr/>
            </p:nvSpPr>
            <p:spPr bwMode="auto">
              <a:xfrm flipV="1">
                <a:off x="4830" y="3335"/>
                <a:ext cx="15" cy="16"/>
              </a:xfrm>
              <a:prstGeom prst="ellipse">
                <a:avLst/>
              </a:prstGeom>
              <a:solidFill>
                <a:srgbClr val="000000"/>
              </a:solidFill>
              <a:ln w="28575" cap="sq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66057" name="Oval 169"/>
              <p:cNvSpPr>
                <a:spLocks noChangeArrowheads="1"/>
              </p:cNvSpPr>
              <p:nvPr/>
            </p:nvSpPr>
            <p:spPr bwMode="auto">
              <a:xfrm flipV="1">
                <a:off x="4830" y="3402"/>
                <a:ext cx="15" cy="17"/>
              </a:xfrm>
              <a:prstGeom prst="ellipse">
                <a:avLst/>
              </a:prstGeom>
              <a:solidFill>
                <a:srgbClr val="000000"/>
              </a:solidFill>
              <a:ln w="28575" cap="sq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it-IT"/>
              </a:p>
            </p:txBody>
          </p:sp>
        </p:grpSp>
        <p:grpSp>
          <p:nvGrpSpPr>
            <p:cNvPr id="166058" name="Group 170"/>
            <p:cNvGrpSpPr>
              <a:grpSpLocks/>
            </p:cNvGrpSpPr>
            <p:nvPr/>
          </p:nvGrpSpPr>
          <p:grpSpPr bwMode="auto">
            <a:xfrm>
              <a:off x="4735" y="3552"/>
              <a:ext cx="384" cy="288"/>
              <a:chOff x="4367" y="3168"/>
              <a:chExt cx="384" cy="288"/>
            </a:xfrm>
          </p:grpSpPr>
          <p:sp>
            <p:nvSpPr>
              <p:cNvPr id="166059" name="Line 171"/>
              <p:cNvSpPr>
                <a:spLocks noChangeShapeType="1"/>
              </p:cNvSpPr>
              <p:nvPr/>
            </p:nvSpPr>
            <p:spPr bwMode="auto">
              <a:xfrm rot="15283">
                <a:off x="4398" y="3212"/>
                <a:ext cx="342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66060" name="Rectangle 172"/>
              <p:cNvSpPr>
                <a:spLocks noChangeArrowheads="1"/>
              </p:cNvSpPr>
              <p:nvPr/>
            </p:nvSpPr>
            <p:spPr bwMode="auto">
              <a:xfrm rot="-9217">
                <a:off x="4367" y="3168"/>
                <a:ext cx="384" cy="288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grpSp>
            <p:nvGrpSpPr>
              <p:cNvPr id="166061" name="Group 173"/>
              <p:cNvGrpSpPr>
                <a:grpSpLocks/>
              </p:cNvGrpSpPr>
              <p:nvPr/>
            </p:nvGrpSpPr>
            <p:grpSpPr bwMode="auto">
              <a:xfrm>
                <a:off x="4560" y="3264"/>
                <a:ext cx="164" cy="179"/>
                <a:chOff x="4560" y="3264"/>
                <a:chExt cx="164" cy="179"/>
              </a:xfrm>
            </p:grpSpPr>
            <p:sp>
              <p:nvSpPr>
                <p:cNvPr id="166062" name="Freeform 174"/>
                <p:cNvSpPr>
                  <a:spLocks/>
                </p:cNvSpPr>
                <p:nvPr/>
              </p:nvSpPr>
              <p:spPr bwMode="auto">
                <a:xfrm rot="15283">
                  <a:off x="4560" y="3264"/>
                  <a:ext cx="164" cy="17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576"/>
                    </a:cxn>
                    <a:cxn ang="0">
                      <a:pos x="528" y="576"/>
                    </a:cxn>
                  </a:cxnLst>
                  <a:rect l="0" t="0" r="r" b="b"/>
                  <a:pathLst>
                    <a:path w="528" h="576">
                      <a:moveTo>
                        <a:pt x="0" y="0"/>
                      </a:moveTo>
                      <a:lnTo>
                        <a:pt x="0" y="576"/>
                      </a:lnTo>
                      <a:lnTo>
                        <a:pt x="528" y="576"/>
                      </a:lnTo>
                    </a:path>
                  </a:pathLst>
                </a:custGeom>
                <a:noFill/>
                <a:ln w="12700" cap="flat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6063" name="Rectangle 175"/>
                <p:cNvSpPr>
                  <a:spLocks noChangeArrowheads="1"/>
                </p:cNvSpPr>
                <p:nvPr/>
              </p:nvSpPr>
              <p:spPr bwMode="auto">
                <a:xfrm rot="15283">
                  <a:off x="4574" y="3382"/>
                  <a:ext cx="30" cy="60"/>
                </a:xfrm>
                <a:prstGeom prst="rect">
                  <a:avLst/>
                </a:prstGeom>
                <a:solidFill>
                  <a:srgbClr val="B2B2B2"/>
                </a:solidFill>
                <a:ln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6064" name="Rectangle 176"/>
                <p:cNvSpPr>
                  <a:spLocks noChangeArrowheads="1"/>
                </p:cNvSpPr>
                <p:nvPr/>
              </p:nvSpPr>
              <p:spPr bwMode="auto">
                <a:xfrm rot="15283">
                  <a:off x="4634" y="3324"/>
                  <a:ext cx="29" cy="119"/>
                </a:xfrm>
                <a:prstGeom prst="rect">
                  <a:avLst/>
                </a:prstGeom>
                <a:solidFill>
                  <a:srgbClr val="969696"/>
                </a:solidFill>
                <a:ln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66065" name="Rectangle 177"/>
                <p:cNvSpPr>
                  <a:spLocks noChangeArrowheads="1"/>
                </p:cNvSpPr>
                <p:nvPr/>
              </p:nvSpPr>
              <p:spPr bwMode="auto">
                <a:xfrm rot="15283">
                  <a:off x="4693" y="3279"/>
                  <a:ext cx="30" cy="164"/>
                </a:xfrm>
                <a:prstGeom prst="rect">
                  <a:avLst/>
                </a:prstGeom>
                <a:solidFill>
                  <a:srgbClr val="808080"/>
                </a:solidFill>
                <a:ln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</p:grpSp>
          <p:sp>
            <p:nvSpPr>
              <p:cNvPr id="166066" name="Line 178"/>
              <p:cNvSpPr>
                <a:spLocks noChangeShapeType="1"/>
              </p:cNvSpPr>
              <p:nvPr/>
            </p:nvSpPr>
            <p:spPr bwMode="auto">
              <a:xfrm rot="15283">
                <a:off x="4426" y="3434"/>
                <a:ext cx="86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66067" name="Line 179"/>
              <p:cNvSpPr>
                <a:spLocks noChangeShapeType="1"/>
              </p:cNvSpPr>
              <p:nvPr/>
            </p:nvSpPr>
            <p:spPr bwMode="auto">
              <a:xfrm rot="15283">
                <a:off x="4426" y="3290"/>
                <a:ext cx="86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66068" name="Line 180"/>
              <p:cNvSpPr>
                <a:spLocks noChangeShapeType="1"/>
              </p:cNvSpPr>
              <p:nvPr/>
            </p:nvSpPr>
            <p:spPr bwMode="auto">
              <a:xfrm rot="15283">
                <a:off x="4426" y="3362"/>
                <a:ext cx="86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66069" name="Line 181"/>
              <p:cNvSpPr>
                <a:spLocks noChangeShapeType="1"/>
              </p:cNvSpPr>
              <p:nvPr/>
            </p:nvSpPr>
            <p:spPr bwMode="auto">
              <a:xfrm rot="-12659">
                <a:off x="4401" y="3216"/>
                <a:ext cx="288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66070" name="Oval 182"/>
              <p:cNvSpPr>
                <a:spLocks noChangeArrowheads="1"/>
              </p:cNvSpPr>
              <p:nvPr/>
            </p:nvSpPr>
            <p:spPr bwMode="auto">
              <a:xfrm flipV="1">
                <a:off x="4401" y="3282"/>
                <a:ext cx="15" cy="17"/>
              </a:xfrm>
              <a:prstGeom prst="ellipse">
                <a:avLst/>
              </a:prstGeom>
              <a:solidFill>
                <a:srgbClr val="000000"/>
              </a:solidFill>
              <a:ln w="28575" cap="sq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66071" name="Oval 183"/>
              <p:cNvSpPr>
                <a:spLocks noChangeArrowheads="1"/>
              </p:cNvSpPr>
              <p:nvPr/>
            </p:nvSpPr>
            <p:spPr bwMode="auto">
              <a:xfrm flipV="1">
                <a:off x="4401" y="3350"/>
                <a:ext cx="15" cy="16"/>
              </a:xfrm>
              <a:prstGeom prst="ellipse">
                <a:avLst/>
              </a:prstGeom>
              <a:solidFill>
                <a:srgbClr val="000000"/>
              </a:solidFill>
              <a:ln w="28575" cap="sq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66072" name="Oval 184"/>
              <p:cNvSpPr>
                <a:spLocks noChangeArrowheads="1"/>
              </p:cNvSpPr>
              <p:nvPr/>
            </p:nvSpPr>
            <p:spPr bwMode="auto">
              <a:xfrm flipV="1">
                <a:off x="4401" y="3417"/>
                <a:ext cx="15" cy="17"/>
              </a:xfrm>
              <a:prstGeom prst="ellipse">
                <a:avLst/>
              </a:prstGeom>
              <a:solidFill>
                <a:srgbClr val="000000"/>
              </a:solidFill>
              <a:ln w="28575" cap="sq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it-IT"/>
              </a:p>
            </p:txBody>
          </p:sp>
        </p:grpSp>
        <p:grpSp>
          <p:nvGrpSpPr>
            <p:cNvPr id="166073" name="Group 185"/>
            <p:cNvGrpSpPr>
              <a:grpSpLocks/>
            </p:cNvGrpSpPr>
            <p:nvPr/>
          </p:nvGrpSpPr>
          <p:grpSpPr bwMode="auto">
            <a:xfrm>
              <a:off x="5142" y="3216"/>
              <a:ext cx="384" cy="299"/>
              <a:chOff x="4812" y="2832"/>
              <a:chExt cx="384" cy="299"/>
            </a:xfrm>
          </p:grpSpPr>
          <p:sp>
            <p:nvSpPr>
              <p:cNvPr id="166074" name="Rectangle 186"/>
              <p:cNvSpPr>
                <a:spLocks noChangeArrowheads="1"/>
              </p:cNvSpPr>
              <p:nvPr/>
            </p:nvSpPr>
            <p:spPr bwMode="auto">
              <a:xfrm rot="-9217">
                <a:off x="4812" y="2832"/>
                <a:ext cx="384" cy="29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66075" name="Line 187"/>
              <p:cNvSpPr>
                <a:spLocks noChangeShapeType="1"/>
              </p:cNvSpPr>
              <p:nvPr/>
            </p:nvSpPr>
            <p:spPr bwMode="auto">
              <a:xfrm rot="-9217">
                <a:off x="4848" y="2880"/>
                <a:ext cx="288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66076" name="Line 188"/>
              <p:cNvSpPr>
                <a:spLocks noChangeShapeType="1"/>
              </p:cNvSpPr>
              <p:nvPr/>
            </p:nvSpPr>
            <p:spPr bwMode="auto">
              <a:xfrm rot="-9217">
                <a:off x="4896" y="2937"/>
                <a:ext cx="240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66077" name="Line 189"/>
              <p:cNvSpPr>
                <a:spLocks noChangeShapeType="1"/>
              </p:cNvSpPr>
              <p:nvPr/>
            </p:nvSpPr>
            <p:spPr bwMode="auto">
              <a:xfrm rot="-9217">
                <a:off x="4896" y="3004"/>
                <a:ext cx="240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66078" name="Line 190"/>
              <p:cNvSpPr>
                <a:spLocks noChangeShapeType="1"/>
              </p:cNvSpPr>
              <p:nvPr/>
            </p:nvSpPr>
            <p:spPr bwMode="auto">
              <a:xfrm rot="-9217">
                <a:off x="4896" y="3072"/>
                <a:ext cx="240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66079" name="Oval 191"/>
              <p:cNvSpPr>
                <a:spLocks noChangeArrowheads="1"/>
              </p:cNvSpPr>
              <p:nvPr/>
            </p:nvSpPr>
            <p:spPr bwMode="auto">
              <a:xfrm flipV="1">
                <a:off x="4860" y="2931"/>
                <a:ext cx="15" cy="17"/>
              </a:xfrm>
              <a:prstGeom prst="ellipse">
                <a:avLst/>
              </a:prstGeom>
              <a:solidFill>
                <a:srgbClr val="000000"/>
              </a:solidFill>
              <a:ln w="28575" cap="sq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66080" name="Oval 192"/>
              <p:cNvSpPr>
                <a:spLocks noChangeArrowheads="1"/>
              </p:cNvSpPr>
              <p:nvPr/>
            </p:nvSpPr>
            <p:spPr bwMode="auto">
              <a:xfrm flipV="1">
                <a:off x="4860" y="2999"/>
                <a:ext cx="15" cy="16"/>
              </a:xfrm>
              <a:prstGeom prst="ellipse">
                <a:avLst/>
              </a:prstGeom>
              <a:solidFill>
                <a:srgbClr val="000000"/>
              </a:solidFill>
              <a:ln w="28575" cap="sq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66081" name="Oval 193"/>
              <p:cNvSpPr>
                <a:spLocks noChangeArrowheads="1"/>
              </p:cNvSpPr>
              <p:nvPr/>
            </p:nvSpPr>
            <p:spPr bwMode="auto">
              <a:xfrm flipV="1">
                <a:off x="4860" y="3066"/>
                <a:ext cx="15" cy="17"/>
              </a:xfrm>
              <a:prstGeom prst="ellipse">
                <a:avLst/>
              </a:prstGeom>
              <a:solidFill>
                <a:srgbClr val="000000"/>
              </a:solidFill>
              <a:ln w="28575" cap="sq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it-IT"/>
              </a:p>
            </p:txBody>
          </p:sp>
        </p:grpSp>
      </p:grpSp>
      <p:grpSp>
        <p:nvGrpSpPr>
          <p:cNvPr id="166082" name="Group 194"/>
          <p:cNvGrpSpPr>
            <a:grpSpLocks/>
          </p:cNvGrpSpPr>
          <p:nvPr/>
        </p:nvGrpSpPr>
        <p:grpSpPr bwMode="auto">
          <a:xfrm>
            <a:off x="7208838" y="4506913"/>
            <a:ext cx="1209675" cy="1524000"/>
            <a:chOff x="4710" y="3312"/>
            <a:chExt cx="762" cy="960"/>
          </a:xfrm>
        </p:grpSpPr>
        <p:sp>
          <p:nvSpPr>
            <p:cNvPr id="166083" name="Rectangle 195"/>
            <p:cNvSpPr>
              <a:spLocks noChangeArrowheads="1"/>
            </p:cNvSpPr>
            <p:nvPr/>
          </p:nvSpPr>
          <p:spPr bwMode="auto">
            <a:xfrm>
              <a:off x="4710" y="3312"/>
              <a:ext cx="762" cy="960"/>
            </a:xfrm>
            <a:prstGeom prst="rect">
              <a:avLst/>
            </a:prstGeom>
            <a:solidFill>
              <a:srgbClr val="FFFFFF"/>
            </a:solidFill>
            <a:ln w="12700" cap="sq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it-IT"/>
            </a:p>
          </p:txBody>
        </p:sp>
        <p:grpSp>
          <p:nvGrpSpPr>
            <p:cNvPr id="166084" name="Group 196"/>
            <p:cNvGrpSpPr>
              <a:grpSpLocks/>
            </p:cNvGrpSpPr>
            <p:nvPr/>
          </p:nvGrpSpPr>
          <p:grpSpPr bwMode="auto">
            <a:xfrm>
              <a:off x="4836" y="3431"/>
              <a:ext cx="519" cy="423"/>
              <a:chOff x="3648" y="2880"/>
              <a:chExt cx="1200" cy="952"/>
            </a:xfrm>
          </p:grpSpPr>
          <p:sp>
            <p:nvSpPr>
              <p:cNvPr id="166085" name="Rectangle 197"/>
              <p:cNvSpPr>
                <a:spLocks noChangeArrowheads="1"/>
              </p:cNvSpPr>
              <p:nvPr/>
            </p:nvSpPr>
            <p:spPr bwMode="auto">
              <a:xfrm rot="-9217">
                <a:off x="3648" y="2880"/>
                <a:ext cx="1200" cy="952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66086" name="Line 198"/>
              <p:cNvSpPr>
                <a:spLocks noChangeShapeType="1"/>
              </p:cNvSpPr>
              <p:nvPr/>
            </p:nvSpPr>
            <p:spPr bwMode="auto">
              <a:xfrm rot="-9217">
                <a:off x="3730" y="3004"/>
                <a:ext cx="951" cy="0"/>
              </a:xfrm>
              <a:prstGeom prst="line">
                <a:avLst/>
              </a:prstGeom>
              <a:noFill/>
              <a:ln w="762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grpSp>
            <p:nvGrpSpPr>
              <p:cNvPr id="166087" name="Group 199"/>
              <p:cNvGrpSpPr>
                <a:grpSpLocks/>
              </p:cNvGrpSpPr>
              <p:nvPr/>
            </p:nvGrpSpPr>
            <p:grpSpPr bwMode="auto">
              <a:xfrm>
                <a:off x="3696" y="3216"/>
                <a:ext cx="944" cy="432"/>
                <a:chOff x="3696" y="3216"/>
                <a:chExt cx="944" cy="432"/>
              </a:xfrm>
            </p:grpSpPr>
            <p:grpSp>
              <p:nvGrpSpPr>
                <p:cNvPr id="166088" name="Group 200"/>
                <p:cNvGrpSpPr>
                  <a:grpSpLocks/>
                </p:cNvGrpSpPr>
                <p:nvPr/>
              </p:nvGrpSpPr>
              <p:grpSpPr bwMode="auto">
                <a:xfrm>
                  <a:off x="3696" y="3216"/>
                  <a:ext cx="944" cy="48"/>
                  <a:chOff x="3696" y="3216"/>
                  <a:chExt cx="944" cy="48"/>
                </a:xfrm>
              </p:grpSpPr>
              <p:sp>
                <p:nvSpPr>
                  <p:cNvPr id="166089" name="Line 201"/>
                  <p:cNvSpPr>
                    <a:spLocks noChangeShapeType="1"/>
                  </p:cNvSpPr>
                  <p:nvPr/>
                </p:nvSpPr>
                <p:spPr bwMode="auto">
                  <a:xfrm rot="-9217">
                    <a:off x="3854" y="3240"/>
                    <a:ext cx="786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endParaRPr lang="it-IT"/>
                  </a:p>
                </p:txBody>
              </p:sp>
              <p:sp>
                <p:nvSpPr>
                  <p:cNvPr id="166090" name="Oval 202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3696" y="3216"/>
                    <a:ext cx="48" cy="48"/>
                  </a:xfrm>
                  <a:prstGeom prst="ellipse">
                    <a:avLst/>
                  </a:prstGeom>
                  <a:solidFill>
                    <a:srgbClr val="000000"/>
                  </a:solidFill>
                  <a:ln w="12700" cap="sq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endParaRPr lang="it-IT"/>
                  </a:p>
                </p:txBody>
              </p:sp>
            </p:grpSp>
            <p:grpSp>
              <p:nvGrpSpPr>
                <p:cNvPr id="166091" name="Group 203"/>
                <p:cNvGrpSpPr>
                  <a:grpSpLocks/>
                </p:cNvGrpSpPr>
                <p:nvPr/>
              </p:nvGrpSpPr>
              <p:grpSpPr bwMode="auto">
                <a:xfrm>
                  <a:off x="3696" y="3408"/>
                  <a:ext cx="944" cy="48"/>
                  <a:chOff x="3696" y="3216"/>
                  <a:chExt cx="944" cy="48"/>
                </a:xfrm>
              </p:grpSpPr>
              <p:sp>
                <p:nvSpPr>
                  <p:cNvPr id="166092" name="Line 204"/>
                  <p:cNvSpPr>
                    <a:spLocks noChangeShapeType="1"/>
                  </p:cNvSpPr>
                  <p:nvPr/>
                </p:nvSpPr>
                <p:spPr bwMode="auto">
                  <a:xfrm rot="-9217">
                    <a:off x="3854" y="3240"/>
                    <a:ext cx="786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endParaRPr lang="it-IT"/>
                  </a:p>
                </p:txBody>
              </p:sp>
              <p:sp>
                <p:nvSpPr>
                  <p:cNvPr id="166093" name="Oval 205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3696" y="3216"/>
                    <a:ext cx="48" cy="48"/>
                  </a:xfrm>
                  <a:prstGeom prst="ellipse">
                    <a:avLst/>
                  </a:prstGeom>
                  <a:solidFill>
                    <a:srgbClr val="000000"/>
                  </a:solidFill>
                  <a:ln w="12700" cap="sq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endParaRPr lang="it-IT"/>
                  </a:p>
                </p:txBody>
              </p:sp>
            </p:grpSp>
            <p:grpSp>
              <p:nvGrpSpPr>
                <p:cNvPr id="166094" name="Group 206"/>
                <p:cNvGrpSpPr>
                  <a:grpSpLocks/>
                </p:cNvGrpSpPr>
                <p:nvPr/>
              </p:nvGrpSpPr>
              <p:grpSpPr bwMode="auto">
                <a:xfrm>
                  <a:off x="3696" y="3600"/>
                  <a:ext cx="944" cy="48"/>
                  <a:chOff x="3696" y="3216"/>
                  <a:chExt cx="944" cy="48"/>
                </a:xfrm>
              </p:grpSpPr>
              <p:sp>
                <p:nvSpPr>
                  <p:cNvPr id="166095" name="Line 207"/>
                  <p:cNvSpPr>
                    <a:spLocks noChangeShapeType="1"/>
                  </p:cNvSpPr>
                  <p:nvPr/>
                </p:nvSpPr>
                <p:spPr bwMode="auto">
                  <a:xfrm rot="-9217">
                    <a:off x="3854" y="3240"/>
                    <a:ext cx="786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endParaRPr lang="it-IT"/>
                  </a:p>
                </p:txBody>
              </p:sp>
              <p:sp>
                <p:nvSpPr>
                  <p:cNvPr id="166096" name="Oval 208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3696" y="3216"/>
                    <a:ext cx="48" cy="48"/>
                  </a:xfrm>
                  <a:prstGeom prst="ellipse">
                    <a:avLst/>
                  </a:prstGeom>
                  <a:solidFill>
                    <a:srgbClr val="000000"/>
                  </a:solidFill>
                  <a:ln w="12700" cap="sq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endParaRPr lang="it-IT"/>
                  </a:p>
                </p:txBody>
              </p:sp>
            </p:grpSp>
          </p:grpSp>
        </p:grpSp>
        <p:sp>
          <p:nvSpPr>
            <p:cNvPr id="166097" name="Line 209"/>
            <p:cNvSpPr>
              <a:spLocks noChangeShapeType="1"/>
            </p:cNvSpPr>
            <p:nvPr/>
          </p:nvSpPr>
          <p:spPr bwMode="auto">
            <a:xfrm>
              <a:off x="4814" y="3929"/>
              <a:ext cx="554" cy="0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it-IT"/>
            </a:p>
          </p:txBody>
        </p:sp>
        <p:sp>
          <p:nvSpPr>
            <p:cNvPr id="166098" name="Line 210"/>
            <p:cNvSpPr>
              <a:spLocks noChangeShapeType="1"/>
            </p:cNvSpPr>
            <p:nvPr/>
          </p:nvSpPr>
          <p:spPr bwMode="auto">
            <a:xfrm>
              <a:off x="4814" y="4036"/>
              <a:ext cx="554" cy="0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it-IT"/>
            </a:p>
          </p:txBody>
        </p:sp>
        <p:sp>
          <p:nvSpPr>
            <p:cNvPr id="166099" name="Line 211"/>
            <p:cNvSpPr>
              <a:spLocks noChangeShapeType="1"/>
            </p:cNvSpPr>
            <p:nvPr/>
          </p:nvSpPr>
          <p:spPr bwMode="auto">
            <a:xfrm>
              <a:off x="4814" y="4142"/>
              <a:ext cx="554" cy="0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it-IT"/>
            </a:p>
          </p:txBody>
        </p:sp>
        <p:sp>
          <p:nvSpPr>
            <p:cNvPr id="166100" name="Line 212"/>
            <p:cNvSpPr>
              <a:spLocks noChangeShapeType="1"/>
            </p:cNvSpPr>
            <p:nvPr/>
          </p:nvSpPr>
          <p:spPr bwMode="auto">
            <a:xfrm>
              <a:off x="4814" y="4249"/>
              <a:ext cx="554" cy="0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it-IT"/>
            </a:p>
          </p:txBody>
        </p:sp>
      </p:grpSp>
      <p:grpSp>
        <p:nvGrpSpPr>
          <p:cNvPr id="166117" name="Group 229"/>
          <p:cNvGrpSpPr>
            <a:grpSpLocks/>
          </p:cNvGrpSpPr>
          <p:nvPr/>
        </p:nvGrpSpPr>
        <p:grpSpPr bwMode="auto">
          <a:xfrm>
            <a:off x="8458200" y="6172200"/>
            <a:ext cx="592138" cy="592138"/>
            <a:chOff x="5328" y="3888"/>
            <a:chExt cx="373" cy="373"/>
          </a:xfrm>
        </p:grpSpPr>
        <p:sp>
          <p:nvSpPr>
            <p:cNvPr id="166118" name="Oval 230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5328" y="388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66119" name="AutoShape 231">
              <a:hlinkClick r:id="" action="ppaction://hlinkshowjump?jump=nextslide" highlightClick="1">
                <a:snd r:embed="rId4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5423" y="398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  <p:grpSp>
        <p:nvGrpSpPr>
          <p:cNvPr id="166120" name="Group 232"/>
          <p:cNvGrpSpPr>
            <a:grpSpLocks/>
          </p:cNvGrpSpPr>
          <p:nvPr/>
        </p:nvGrpSpPr>
        <p:grpSpPr bwMode="auto">
          <a:xfrm>
            <a:off x="60325" y="6156325"/>
            <a:ext cx="592138" cy="592138"/>
            <a:chOff x="38" y="3878"/>
            <a:chExt cx="373" cy="373"/>
          </a:xfrm>
        </p:grpSpPr>
        <p:sp>
          <p:nvSpPr>
            <p:cNvPr id="166121" name="Oval 233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 flipH="1">
              <a:off x="38" y="387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66122" name="AutoShape 234">
              <a:hlinkClick r:id="" action="ppaction://hlinkshowjump?jump=previousslide" highlightClick="1">
                <a:snd r:embed="rId4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 flipH="1">
              <a:off x="130" y="397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5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5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5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5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5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5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65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5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65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5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5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5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65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5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66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65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5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65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90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65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95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66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6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1" grpId="0" build="p" autoUpdateAnimBg="0" advAuto="200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ChangeArrowheads="1"/>
          </p:cNvSpPr>
          <p:nvPr>
            <p:ph type="title"/>
          </p:nvPr>
        </p:nvSpPr>
        <p:spPr bwMode="auto">
          <a:xfrm>
            <a:off x="104775" y="1588"/>
            <a:ext cx="9144000" cy="1447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r>
              <a:rPr lang="it-IT">
                <a:solidFill>
                  <a:schemeClr val="tx1"/>
                </a:solidFill>
                <a:effectLst/>
                <a:latin typeface="Tahoma" pitchFamily="34" charset="0"/>
              </a:rPr>
              <a:t>Legge delle 3 B </a:t>
            </a:r>
            <a:r>
              <a:rPr lang="it-IT" sz="3600">
                <a:solidFill>
                  <a:schemeClr val="tx1"/>
                </a:solidFill>
                <a:effectLst/>
                <a:latin typeface="Tahoma" pitchFamily="34" charset="0"/>
              </a:rPr>
              <a:t>(big, bold e brillant)</a:t>
            </a:r>
          </a:p>
        </p:txBody>
      </p:sp>
      <p:sp>
        <p:nvSpPr>
          <p:cNvPr id="123907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560388" y="1533525"/>
            <a:ext cx="7988300" cy="277653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r>
              <a:rPr lang="it-IT" sz="3600" b="1">
                <a:solidFill>
                  <a:srgbClr val="FF3300"/>
                </a:solidFill>
              </a:rPr>
              <a:t>grande</a:t>
            </a:r>
            <a:r>
              <a:rPr lang="it-IT" sz="2800">
                <a:solidFill>
                  <a:schemeClr val="tx2"/>
                </a:solidFill>
              </a:rPr>
              <a:t>: ben visibile anche dalla persona più lontana</a:t>
            </a:r>
          </a:p>
          <a:p>
            <a:pPr>
              <a:lnSpc>
                <a:spcPct val="150000"/>
              </a:lnSpc>
            </a:pPr>
            <a:r>
              <a:rPr lang="it-IT" b="1">
                <a:solidFill>
                  <a:srgbClr val="00FF00"/>
                </a:solidFill>
                <a:latin typeface="Tahoma" pitchFamily="34" charset="0"/>
              </a:rPr>
              <a:t>incisivo</a:t>
            </a:r>
            <a:r>
              <a:rPr lang="it-IT" sz="2800">
                <a:solidFill>
                  <a:schemeClr val="tx2"/>
                </a:solidFill>
              </a:rPr>
              <a:t>: contenuti sintetici ad alto impatto emotivo, utilizzando immagini e grafici</a:t>
            </a:r>
          </a:p>
          <a:p>
            <a:pPr>
              <a:lnSpc>
                <a:spcPct val="150000"/>
              </a:lnSpc>
            </a:pPr>
            <a:r>
              <a:rPr lang="it-IT" b="1">
                <a:solidFill>
                  <a:srgbClr val="FFFF00"/>
                </a:solidFill>
              </a:rPr>
              <a:t>brillante</a:t>
            </a:r>
            <a:r>
              <a:rPr lang="it-IT" sz="2800">
                <a:solidFill>
                  <a:schemeClr val="tx2"/>
                </a:solidFill>
              </a:rPr>
              <a:t>: colorato, ma senza eccessi</a:t>
            </a:r>
          </a:p>
        </p:txBody>
      </p:sp>
      <p:grpSp>
        <p:nvGrpSpPr>
          <p:cNvPr id="123917" name="Group 13"/>
          <p:cNvGrpSpPr>
            <a:grpSpLocks/>
          </p:cNvGrpSpPr>
          <p:nvPr/>
        </p:nvGrpSpPr>
        <p:grpSpPr bwMode="auto">
          <a:xfrm>
            <a:off x="8458200" y="6172200"/>
            <a:ext cx="592138" cy="592138"/>
            <a:chOff x="5328" y="3888"/>
            <a:chExt cx="373" cy="373"/>
          </a:xfrm>
        </p:grpSpPr>
        <p:sp>
          <p:nvSpPr>
            <p:cNvPr id="123918" name="Oval 14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5328" y="388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23919" name="AutoShape 15">
              <a:hlinkClick r:id="" action="ppaction://hlinkshowjump?jump=nextslide" highlightClick="1">
                <a:snd r:embed="rId3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5423" y="398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  <p:grpSp>
        <p:nvGrpSpPr>
          <p:cNvPr id="123920" name="Group 16"/>
          <p:cNvGrpSpPr>
            <a:grpSpLocks/>
          </p:cNvGrpSpPr>
          <p:nvPr/>
        </p:nvGrpSpPr>
        <p:grpSpPr bwMode="auto">
          <a:xfrm>
            <a:off x="60325" y="6156325"/>
            <a:ext cx="592138" cy="592138"/>
            <a:chOff x="38" y="3878"/>
            <a:chExt cx="373" cy="373"/>
          </a:xfrm>
        </p:grpSpPr>
        <p:sp>
          <p:nvSpPr>
            <p:cNvPr id="123921" name="Oval 17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 flipH="1">
              <a:off x="38" y="387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23922" name="AutoShape 18">
              <a:hlinkClick r:id="" action="ppaction://hlinkshowjump?jump=previousslide" highlightClick="1">
                <a:snd r:embed="rId3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 flipH="1">
              <a:off x="130" y="397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ChangeArrowheads="1"/>
          </p:cNvSpPr>
          <p:nvPr>
            <p:ph type="title"/>
          </p:nvPr>
        </p:nvSpPr>
        <p:spPr bwMode="auto">
          <a:xfrm>
            <a:off x="0" y="0"/>
            <a:ext cx="91440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it-IT">
                <a:solidFill>
                  <a:schemeClr val="tx1"/>
                </a:solidFill>
                <a:effectLst/>
                <a:latin typeface="Tahoma" pitchFamily="34" charset="0"/>
              </a:rPr>
              <a:t>Nelle diapositive si possono inserire</a:t>
            </a:r>
          </a:p>
        </p:txBody>
      </p:sp>
      <p:sp>
        <p:nvSpPr>
          <p:cNvPr id="104451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1295400" y="1371600"/>
            <a:ext cx="6858000" cy="4114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indent="-457200">
              <a:lnSpc>
                <a:spcPct val="90000"/>
              </a:lnSpc>
              <a:buClr>
                <a:srgbClr val="5030EE"/>
              </a:buClr>
              <a:buFont typeface="Wingdings" pitchFamily="2" charset="2"/>
              <a:buChar char="¯"/>
            </a:pPr>
            <a:r>
              <a:rPr lang="it-IT" sz="2800">
                <a:solidFill>
                  <a:srgbClr val="00FF00"/>
                </a:solidFill>
              </a:rPr>
              <a:t>Caselle di testo</a:t>
            </a:r>
          </a:p>
          <a:p>
            <a:pPr marL="457200" indent="-457200">
              <a:lnSpc>
                <a:spcPct val="90000"/>
              </a:lnSpc>
              <a:buClr>
                <a:srgbClr val="5030EE"/>
              </a:buClr>
              <a:buFont typeface="Wingdings" pitchFamily="2" charset="2"/>
              <a:buChar char="¯"/>
            </a:pPr>
            <a:r>
              <a:rPr lang="it-IT" sz="2800">
                <a:solidFill>
                  <a:srgbClr val="00FF00"/>
                </a:solidFill>
              </a:rPr>
              <a:t>Suoni </a:t>
            </a:r>
          </a:p>
          <a:p>
            <a:pPr marL="457200" indent="-457200">
              <a:lnSpc>
                <a:spcPct val="90000"/>
              </a:lnSpc>
              <a:buClr>
                <a:srgbClr val="5030EE"/>
              </a:buClr>
              <a:buFont typeface="Wingdings" pitchFamily="2" charset="2"/>
              <a:buChar char="¯"/>
            </a:pPr>
            <a:r>
              <a:rPr lang="it-IT" sz="2800">
                <a:solidFill>
                  <a:srgbClr val="00FF00"/>
                </a:solidFill>
              </a:rPr>
              <a:t>Filmati</a:t>
            </a:r>
          </a:p>
          <a:p>
            <a:pPr marL="457200" indent="-457200">
              <a:lnSpc>
                <a:spcPct val="90000"/>
              </a:lnSpc>
              <a:buClr>
                <a:srgbClr val="5030EE"/>
              </a:buClr>
              <a:buFont typeface="Wingdings" pitchFamily="2" charset="2"/>
              <a:buChar char="¯"/>
            </a:pPr>
            <a:r>
              <a:rPr lang="it-IT" sz="2800">
                <a:solidFill>
                  <a:srgbClr val="00FF00"/>
                </a:solidFill>
              </a:rPr>
              <a:t>Immagini da file</a:t>
            </a:r>
          </a:p>
          <a:p>
            <a:pPr marL="457200" indent="-457200">
              <a:lnSpc>
                <a:spcPct val="90000"/>
              </a:lnSpc>
              <a:buClr>
                <a:srgbClr val="5030EE"/>
              </a:buClr>
              <a:buFont typeface="Wingdings" pitchFamily="2" charset="2"/>
              <a:buChar char="¯"/>
            </a:pPr>
            <a:r>
              <a:rPr lang="it-IT" sz="2800">
                <a:solidFill>
                  <a:srgbClr val="00FF00"/>
                </a:solidFill>
              </a:rPr>
              <a:t>Clip art</a:t>
            </a:r>
          </a:p>
          <a:p>
            <a:pPr marL="457200" indent="-457200">
              <a:lnSpc>
                <a:spcPct val="90000"/>
              </a:lnSpc>
              <a:buClr>
                <a:srgbClr val="5030EE"/>
              </a:buClr>
              <a:buFont typeface="Wingdings" pitchFamily="2" charset="2"/>
              <a:buChar char="¯"/>
            </a:pPr>
            <a:r>
              <a:rPr lang="it-IT" sz="2800">
                <a:solidFill>
                  <a:srgbClr val="00FF00"/>
                </a:solidFill>
              </a:rPr>
              <a:t>Immagini animate</a:t>
            </a:r>
          </a:p>
          <a:p>
            <a:pPr marL="457200" indent="-457200">
              <a:lnSpc>
                <a:spcPct val="90000"/>
              </a:lnSpc>
              <a:buClr>
                <a:srgbClr val="5030EE"/>
              </a:buClr>
              <a:buFont typeface="Wingdings" pitchFamily="2" charset="2"/>
              <a:buChar char="¯"/>
            </a:pPr>
            <a:r>
              <a:rPr lang="it-IT" sz="2800">
                <a:solidFill>
                  <a:srgbClr val="00FF00"/>
                </a:solidFill>
              </a:rPr>
              <a:t>Tabelle</a:t>
            </a:r>
          </a:p>
          <a:p>
            <a:pPr marL="457200" indent="-457200">
              <a:lnSpc>
                <a:spcPct val="90000"/>
              </a:lnSpc>
              <a:buClr>
                <a:srgbClr val="5030EE"/>
              </a:buClr>
              <a:buFont typeface="Wingdings" pitchFamily="2" charset="2"/>
              <a:buChar char="¯"/>
            </a:pPr>
            <a:r>
              <a:rPr lang="it-IT" sz="2800">
                <a:solidFill>
                  <a:srgbClr val="00FF00"/>
                </a:solidFill>
              </a:rPr>
              <a:t>Grafici</a:t>
            </a:r>
          </a:p>
          <a:p>
            <a:pPr marL="457200" indent="-457200">
              <a:lnSpc>
                <a:spcPct val="90000"/>
              </a:lnSpc>
              <a:buClr>
                <a:srgbClr val="5030EE"/>
              </a:buClr>
              <a:buFont typeface="Wingdings" pitchFamily="2" charset="2"/>
              <a:buChar char="¯"/>
            </a:pPr>
            <a:r>
              <a:rPr lang="it-IT" sz="2800">
                <a:solidFill>
                  <a:srgbClr val="00FF00"/>
                </a:solidFill>
              </a:rPr>
              <a:t>Organigrammi </a:t>
            </a:r>
          </a:p>
          <a:p>
            <a:pPr marL="457200" indent="-457200">
              <a:lnSpc>
                <a:spcPct val="90000"/>
              </a:lnSpc>
              <a:buClr>
                <a:srgbClr val="5030EE"/>
              </a:buClr>
              <a:buFont typeface="Wingdings" pitchFamily="2" charset="2"/>
              <a:buChar char="¯"/>
            </a:pPr>
            <a:r>
              <a:rPr lang="it-IT" sz="2800">
                <a:solidFill>
                  <a:srgbClr val="00FF00"/>
                </a:solidFill>
              </a:rPr>
              <a:t>Collegamenti ipertestuali…</a:t>
            </a:r>
          </a:p>
          <a:p>
            <a:pPr marL="457200" indent="-457200">
              <a:lnSpc>
                <a:spcPct val="90000"/>
              </a:lnSpc>
              <a:buClr>
                <a:srgbClr val="5030EE"/>
              </a:buClr>
              <a:buFont typeface="Wingdings" pitchFamily="2" charset="2"/>
              <a:buChar char="¯"/>
            </a:pPr>
            <a:endParaRPr lang="it-IT" sz="2800">
              <a:solidFill>
                <a:srgbClr val="00FF00"/>
              </a:solidFill>
            </a:endParaRPr>
          </a:p>
          <a:p>
            <a:pPr marL="457200" indent="-457200">
              <a:lnSpc>
                <a:spcPct val="90000"/>
              </a:lnSpc>
              <a:buClr>
                <a:srgbClr val="5030EE"/>
              </a:buClr>
              <a:buFont typeface="Wingdings" pitchFamily="2" charset="2"/>
              <a:buChar char="¯"/>
            </a:pPr>
            <a:endParaRPr lang="it-IT" sz="2800"/>
          </a:p>
        </p:txBody>
      </p:sp>
      <p:grpSp>
        <p:nvGrpSpPr>
          <p:cNvPr id="104454" name="Group 6"/>
          <p:cNvGrpSpPr>
            <a:grpSpLocks/>
          </p:cNvGrpSpPr>
          <p:nvPr/>
        </p:nvGrpSpPr>
        <p:grpSpPr bwMode="auto">
          <a:xfrm>
            <a:off x="8458200" y="6172200"/>
            <a:ext cx="592138" cy="592138"/>
            <a:chOff x="5328" y="3888"/>
            <a:chExt cx="373" cy="373"/>
          </a:xfrm>
        </p:grpSpPr>
        <p:sp>
          <p:nvSpPr>
            <p:cNvPr id="104455" name="Oval 7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5328" y="388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04456" name="AutoShape 8">
              <a:hlinkClick r:id="" action="ppaction://hlinkshowjump?jump=nextslide" highlightClick="1">
                <a:snd r:embed="rId2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5423" y="398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  <p:grpSp>
        <p:nvGrpSpPr>
          <p:cNvPr id="104457" name="Group 9"/>
          <p:cNvGrpSpPr>
            <a:grpSpLocks/>
          </p:cNvGrpSpPr>
          <p:nvPr/>
        </p:nvGrpSpPr>
        <p:grpSpPr bwMode="auto">
          <a:xfrm>
            <a:off x="60325" y="6156325"/>
            <a:ext cx="592138" cy="592138"/>
            <a:chOff x="38" y="3878"/>
            <a:chExt cx="373" cy="373"/>
          </a:xfrm>
        </p:grpSpPr>
        <p:sp>
          <p:nvSpPr>
            <p:cNvPr id="104458" name="Oval 10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 flipH="1">
              <a:off x="38" y="387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04459" name="AutoShape 11">
              <a:hlinkClick r:id="" action="ppaction://hlinkshowjump?jump=previousslide" highlightClick="1">
                <a:snd r:embed="rId2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 flipH="1">
              <a:off x="130" y="397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"/>
                                        <p:tgtEl>
                                          <p:spTgt spid="104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4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4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4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4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4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4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044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44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044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44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044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44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044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44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0" grpId="0" autoUpdateAnimBg="0"/>
      <p:bldP spid="104451" grpId="0" build="p" autoUpdateAnimBg="0" advAuto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41338" y="1427163"/>
            <a:ext cx="77724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it-IT" dirty="0" smtClean="0">
                <a:solidFill>
                  <a:schemeClr val="tx1"/>
                </a:solidFill>
              </a:rPr>
              <a:t>Liceo G. Galilei </a:t>
            </a:r>
            <a:r>
              <a:rPr lang="it-IT" dirty="0" err="1">
                <a:solidFill>
                  <a:schemeClr val="tx1"/>
                </a:solidFill>
              </a:rPr>
              <a:t>Trebisacce</a:t>
            </a:r>
            <a:endParaRPr lang="it-IT" dirty="0">
              <a:solidFill>
                <a:schemeClr val="tx1"/>
              </a:solidFill>
            </a:endParaRPr>
          </a:p>
        </p:txBody>
      </p:sp>
      <p:graphicFrame>
        <p:nvGraphicFramePr>
          <p:cNvPr id="176131" name="Object 3"/>
          <p:cNvGraphicFramePr>
            <a:graphicFrameLocks noGrp="1" noChangeAspect="1"/>
          </p:cNvGraphicFramePr>
          <p:nvPr>
            <p:ph type="dgm" idx="1"/>
          </p:nvPr>
        </p:nvGraphicFramePr>
        <p:xfrm>
          <a:off x="1660525" y="3681413"/>
          <a:ext cx="5800725" cy="2092325"/>
        </p:xfrm>
        <a:graphic>
          <a:graphicData uri="http://schemas.openxmlformats.org/presentationml/2006/ole">
            <p:oleObj spid="_x0000_s176131" name="Organization Chart" r:id="rId3" imgW="4946400" imgH="1784160" progId="OrgPlusWOPX.4">
              <p:embed followColorScheme="full"/>
            </p:oleObj>
          </a:graphicData>
        </a:graphic>
      </p:graphicFrame>
      <p:sp>
        <p:nvSpPr>
          <p:cNvPr id="176132" name="Rectangle 4"/>
          <p:cNvSpPr>
            <a:spLocks noChangeArrowheads="1"/>
          </p:cNvSpPr>
          <p:nvPr/>
        </p:nvSpPr>
        <p:spPr bwMode="auto">
          <a:xfrm>
            <a:off x="785813" y="139700"/>
            <a:ext cx="7772400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kumimoji="0" lang="en-US" sz="4800" b="1">
                <a:solidFill>
                  <a:srgbClr val="FFDE3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Esempio di Organigramma</a:t>
            </a:r>
          </a:p>
        </p:txBody>
      </p:sp>
      <p:grpSp>
        <p:nvGrpSpPr>
          <p:cNvPr id="176136" name="Group 8"/>
          <p:cNvGrpSpPr>
            <a:grpSpLocks/>
          </p:cNvGrpSpPr>
          <p:nvPr/>
        </p:nvGrpSpPr>
        <p:grpSpPr bwMode="auto">
          <a:xfrm>
            <a:off x="8458200" y="6172200"/>
            <a:ext cx="592138" cy="592138"/>
            <a:chOff x="5328" y="3888"/>
            <a:chExt cx="373" cy="373"/>
          </a:xfrm>
        </p:grpSpPr>
        <p:sp>
          <p:nvSpPr>
            <p:cNvPr id="176137" name="Oval 9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5328" y="388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76138" name="AutoShape 10">
              <a:hlinkClick r:id="" action="ppaction://hlinkshowjump?jump=nextslide" highlightClick="1">
                <a:snd r:embed="rId4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5423" y="398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  <p:grpSp>
        <p:nvGrpSpPr>
          <p:cNvPr id="176139" name="Group 11"/>
          <p:cNvGrpSpPr>
            <a:grpSpLocks/>
          </p:cNvGrpSpPr>
          <p:nvPr/>
        </p:nvGrpSpPr>
        <p:grpSpPr bwMode="auto">
          <a:xfrm>
            <a:off x="60325" y="6156325"/>
            <a:ext cx="592138" cy="592138"/>
            <a:chOff x="38" y="3878"/>
            <a:chExt cx="373" cy="373"/>
          </a:xfrm>
        </p:grpSpPr>
        <p:sp>
          <p:nvSpPr>
            <p:cNvPr id="176140" name="Oval 12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 flipH="1">
              <a:off x="38" y="387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76141" name="AutoShape 13">
              <a:hlinkClick r:id="" action="ppaction://hlinkshowjump?jump=previousslide" highlightClick="1">
                <a:snd r:embed="rId4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 flipH="1">
              <a:off x="130" y="397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17F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ChangeArrowheads="1"/>
          </p:cNvSpPr>
          <p:nvPr/>
        </p:nvSpPr>
        <p:spPr bwMode="auto">
          <a:xfrm>
            <a:off x="785813" y="139700"/>
            <a:ext cx="7772400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kumimoji="0" lang="en-US" sz="4800" b="1">
                <a:solidFill>
                  <a:srgbClr val="FFDE3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Esempio di immagine</a:t>
            </a:r>
          </a:p>
        </p:txBody>
      </p:sp>
      <p:pic>
        <p:nvPicPr>
          <p:cNvPr id="177155" name="Picture 3" descr="C:\Documenti\RICERCHE MARTINA\Sr ditech gp1 nero ross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868363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7159" name="Group 7"/>
          <p:cNvGrpSpPr>
            <a:grpSpLocks/>
          </p:cNvGrpSpPr>
          <p:nvPr/>
        </p:nvGrpSpPr>
        <p:grpSpPr bwMode="auto">
          <a:xfrm>
            <a:off x="8458200" y="6172200"/>
            <a:ext cx="592138" cy="592138"/>
            <a:chOff x="5328" y="3888"/>
            <a:chExt cx="373" cy="373"/>
          </a:xfrm>
        </p:grpSpPr>
        <p:sp>
          <p:nvSpPr>
            <p:cNvPr id="177160" name="Oval 8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5328" y="388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77161" name="AutoShape 9">
              <a:hlinkClick r:id="" action="ppaction://hlinkshowjump?jump=nextslide" highlightClick="1">
                <a:snd r:embed="rId3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5423" y="398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  <p:grpSp>
        <p:nvGrpSpPr>
          <p:cNvPr id="177162" name="Group 10"/>
          <p:cNvGrpSpPr>
            <a:grpSpLocks/>
          </p:cNvGrpSpPr>
          <p:nvPr/>
        </p:nvGrpSpPr>
        <p:grpSpPr bwMode="auto">
          <a:xfrm>
            <a:off x="60325" y="6156325"/>
            <a:ext cx="592138" cy="592138"/>
            <a:chOff x="38" y="3878"/>
            <a:chExt cx="373" cy="373"/>
          </a:xfrm>
        </p:grpSpPr>
        <p:sp>
          <p:nvSpPr>
            <p:cNvPr id="177163" name="Oval 11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 flipH="1">
              <a:off x="38" y="387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77164" name="AutoShape 12">
              <a:hlinkClick r:id="" action="ppaction://hlinkshowjump?jump=previousslide" highlightClick="1">
                <a:snd r:embed="rId3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 flipH="1">
              <a:off x="130" y="397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sz="4800" b="1">
                <a:solidFill>
                  <a:srgbClr val="FFDE39"/>
                </a:solidFill>
                <a:latin typeface="Comic Sans MS" pitchFamily="66" charset="0"/>
              </a:rPr>
              <a:t>Esempio di tabella</a:t>
            </a:r>
          </a:p>
        </p:txBody>
      </p:sp>
      <p:graphicFrame>
        <p:nvGraphicFramePr>
          <p:cNvPr id="178256" name="Group 80"/>
          <p:cNvGraphicFramePr>
            <a:graphicFrameLocks noGrp="1"/>
          </p:cNvGraphicFramePr>
          <p:nvPr>
            <p:ph type="tbl" idx="1"/>
          </p:nvPr>
        </p:nvGraphicFramePr>
        <p:xfrm>
          <a:off x="685800" y="1981200"/>
          <a:ext cx="7772400" cy="4116388"/>
        </p:xfrm>
        <a:graphic>
          <a:graphicData uri="http://schemas.openxmlformats.org/drawingml/2006/table">
            <a:tbl>
              <a:tblPr/>
              <a:tblGrid>
                <a:gridCol w="1109663"/>
                <a:gridCol w="1111250"/>
                <a:gridCol w="1109662"/>
                <a:gridCol w="1111250"/>
                <a:gridCol w="1109663"/>
                <a:gridCol w="1111250"/>
                <a:gridCol w="1109662"/>
              </a:tblGrid>
              <a:tr h="514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ORA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LUN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MAR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MER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GIO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VEN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SAB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1A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1A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1A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2A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3A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3A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4A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2A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3A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5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5A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2A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5A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5A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2A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1A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78257" name="Group 81"/>
          <p:cNvGrpSpPr>
            <a:grpSpLocks/>
          </p:cNvGrpSpPr>
          <p:nvPr/>
        </p:nvGrpSpPr>
        <p:grpSpPr bwMode="auto">
          <a:xfrm>
            <a:off x="8458200" y="6172200"/>
            <a:ext cx="592138" cy="592138"/>
            <a:chOff x="5328" y="3888"/>
            <a:chExt cx="373" cy="373"/>
          </a:xfrm>
        </p:grpSpPr>
        <p:sp>
          <p:nvSpPr>
            <p:cNvPr id="178258" name="Oval 82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5328" y="388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78259" name="AutoShape 83">
              <a:hlinkClick r:id="" action="ppaction://hlinkshowjump?jump=nextslide" highlightClick="1">
                <a:snd r:embed="rId2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5423" y="398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  <p:grpSp>
        <p:nvGrpSpPr>
          <p:cNvPr id="178260" name="Group 84"/>
          <p:cNvGrpSpPr>
            <a:grpSpLocks/>
          </p:cNvGrpSpPr>
          <p:nvPr/>
        </p:nvGrpSpPr>
        <p:grpSpPr bwMode="auto">
          <a:xfrm>
            <a:off x="60325" y="6156325"/>
            <a:ext cx="592138" cy="592138"/>
            <a:chOff x="38" y="3878"/>
            <a:chExt cx="373" cy="373"/>
          </a:xfrm>
        </p:grpSpPr>
        <p:sp>
          <p:nvSpPr>
            <p:cNvPr id="178261" name="Oval 85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 flipH="1">
              <a:off x="38" y="387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78262" name="AutoShape 86">
              <a:hlinkClick r:id="" action="ppaction://hlinkshowjump?jump=previousslide" highlightClick="1">
                <a:snd r:embed="rId2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 flipH="1">
              <a:off x="130" y="397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202" name="Object 2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333375" y="1058863"/>
          <a:ext cx="8509000" cy="4951412"/>
        </p:xfrm>
        <a:graphic>
          <a:graphicData uri="http://schemas.openxmlformats.org/presentationml/2006/ole">
            <p:oleObj spid="_x0000_s179202" name="Grafico" r:id="rId4" imgW="5305831" imgH="3553066" progId="MSGraph.Chart.8">
              <p:embed/>
            </p:oleObj>
          </a:graphicData>
        </a:graphic>
      </p:graphicFrame>
      <p:sp>
        <p:nvSpPr>
          <p:cNvPr id="179203" name="Rectangle 3"/>
          <p:cNvSpPr>
            <a:spLocks noChangeArrowheads="1"/>
          </p:cNvSpPr>
          <p:nvPr/>
        </p:nvSpPr>
        <p:spPr bwMode="auto">
          <a:xfrm>
            <a:off x="1651000" y="17463"/>
            <a:ext cx="5715000" cy="8239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kumimoji="0" lang="en-US" sz="4800" b="1">
                <a:solidFill>
                  <a:srgbClr val="FFDE3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Esempio di Grafico</a:t>
            </a:r>
            <a:endParaRPr kumimoji="0" lang="it-IT" sz="4800" b="1">
              <a:solidFill>
                <a:srgbClr val="FFDE3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grpSp>
        <p:nvGrpSpPr>
          <p:cNvPr id="179207" name="Group 7"/>
          <p:cNvGrpSpPr>
            <a:grpSpLocks/>
          </p:cNvGrpSpPr>
          <p:nvPr/>
        </p:nvGrpSpPr>
        <p:grpSpPr bwMode="auto">
          <a:xfrm>
            <a:off x="8458200" y="6172200"/>
            <a:ext cx="592138" cy="592138"/>
            <a:chOff x="5328" y="3888"/>
            <a:chExt cx="373" cy="373"/>
          </a:xfrm>
        </p:grpSpPr>
        <p:sp>
          <p:nvSpPr>
            <p:cNvPr id="179208" name="Oval 8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5328" y="388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79209" name="AutoShape 9">
              <a:hlinkClick r:id="" action="ppaction://hlinkshowjump?jump=nextslide" highlightClick="1">
                <a:snd r:embed="rId5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5423" y="398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  <p:grpSp>
        <p:nvGrpSpPr>
          <p:cNvPr id="179210" name="Group 10"/>
          <p:cNvGrpSpPr>
            <a:grpSpLocks/>
          </p:cNvGrpSpPr>
          <p:nvPr/>
        </p:nvGrpSpPr>
        <p:grpSpPr bwMode="auto">
          <a:xfrm>
            <a:off x="60325" y="6156325"/>
            <a:ext cx="592138" cy="592138"/>
            <a:chOff x="38" y="3878"/>
            <a:chExt cx="373" cy="373"/>
          </a:xfrm>
        </p:grpSpPr>
        <p:sp>
          <p:nvSpPr>
            <p:cNvPr id="179211" name="Oval 11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 flipH="1">
              <a:off x="38" y="387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79212" name="AutoShape 12">
              <a:hlinkClick r:id="" action="ppaction://hlinkshowjump?jump=previousslide" highlightClick="1">
                <a:snd r:embed="rId5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 flipH="1">
              <a:off x="130" y="397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202">
                                            <p:oleChartEl type="gridLegend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2 - Utopia - Popup di men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202">
                                            <p:oleChartEl type="ptInSeries" lvl="1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2 - Utopia - Popup di men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202">
                                            <p:oleChartEl type="ptInSeries" lvl="2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2 - Utopia - Popup di men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202">
                                            <p:oleChartEl type="ptInSeries" lvl="3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2 - Utopia - Popup di men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179202" grpId="0" bld="seriesEl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AutoShape 2"/>
          <p:cNvSpPr>
            <a:spLocks noChangeArrowheads="1"/>
          </p:cNvSpPr>
          <p:nvPr/>
        </p:nvSpPr>
        <p:spPr bwMode="auto">
          <a:xfrm>
            <a:off x="914400" y="3249613"/>
            <a:ext cx="914400" cy="914400"/>
          </a:xfrm>
          <a:prstGeom prst="octagon">
            <a:avLst>
              <a:gd name="adj" fmla="val 29287"/>
            </a:avLst>
          </a:prstGeom>
          <a:gradFill rotWithShape="0">
            <a:gsLst>
              <a:gs pos="0">
                <a:srgbClr val="FF0000"/>
              </a:gs>
              <a:gs pos="100000">
                <a:srgbClr val="FF99CC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06499" name="Rectangle 3"/>
          <p:cNvSpPr>
            <a:spLocks noChangeArrowheads="1"/>
          </p:cNvSpPr>
          <p:nvPr>
            <p:ph type="body" sz="half" idx="2"/>
          </p:nvPr>
        </p:nvSpPr>
        <p:spPr bwMode="auto">
          <a:xfrm>
            <a:off x="4953000" y="962025"/>
            <a:ext cx="4114800" cy="5226050"/>
          </a:xfrm>
          <a:solidFill>
            <a:schemeClr val="bg1">
              <a:alpha val="50000"/>
            </a:schemeClr>
          </a:solidFill>
          <a:ln cap="flat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85000"/>
              </a:lnSpc>
              <a:buFontTx/>
              <a:buBlip>
                <a:blip r:embed="rId2"/>
              </a:buBlip>
            </a:pPr>
            <a:r>
              <a:rPr lang="it-IT">
                <a:solidFill>
                  <a:srgbClr val="00FF00"/>
                </a:solidFill>
              </a:rPr>
              <a:t>Colori</a:t>
            </a:r>
          </a:p>
          <a:p>
            <a:pPr>
              <a:lnSpc>
                <a:spcPct val="85000"/>
              </a:lnSpc>
              <a:buFontTx/>
              <a:buBlip>
                <a:blip r:embed="rId2"/>
              </a:buBlip>
            </a:pPr>
            <a:r>
              <a:rPr lang="it-IT">
                <a:solidFill>
                  <a:srgbClr val="00FF00"/>
                </a:solidFill>
              </a:rPr>
              <a:t>Effetti di riempimento</a:t>
            </a:r>
          </a:p>
          <a:p>
            <a:pPr>
              <a:lnSpc>
                <a:spcPct val="85000"/>
              </a:lnSpc>
              <a:buSzPct val="35000"/>
              <a:buFontTx/>
              <a:buBlip>
                <a:blip r:embed="rId2"/>
              </a:buBlip>
            </a:pPr>
            <a:r>
              <a:rPr lang="it-IT">
                <a:solidFill>
                  <a:srgbClr val="00FF00"/>
                </a:solidFill>
              </a:rPr>
              <a:t>   Sfumature </a:t>
            </a:r>
          </a:p>
          <a:p>
            <a:pPr>
              <a:lnSpc>
                <a:spcPct val="85000"/>
              </a:lnSpc>
              <a:buSzPct val="35000"/>
              <a:buFontTx/>
              <a:buBlip>
                <a:blip r:embed="rId2"/>
              </a:buBlip>
            </a:pPr>
            <a:r>
              <a:rPr lang="it-IT">
                <a:solidFill>
                  <a:srgbClr val="00FF00"/>
                </a:solidFill>
              </a:rPr>
              <a:t>   Motivi </a:t>
            </a:r>
          </a:p>
          <a:p>
            <a:pPr>
              <a:lnSpc>
                <a:spcPct val="85000"/>
              </a:lnSpc>
              <a:buSzPct val="35000"/>
              <a:buFontTx/>
              <a:buBlip>
                <a:blip r:embed="rId2"/>
              </a:buBlip>
            </a:pPr>
            <a:r>
              <a:rPr lang="it-IT">
                <a:solidFill>
                  <a:srgbClr val="00FF00"/>
                </a:solidFill>
              </a:rPr>
              <a:t>   Trame</a:t>
            </a:r>
          </a:p>
          <a:p>
            <a:pPr>
              <a:lnSpc>
                <a:spcPct val="85000"/>
              </a:lnSpc>
              <a:buSzPct val="35000"/>
              <a:buFontTx/>
              <a:buBlip>
                <a:blip r:embed="rId2"/>
              </a:buBlip>
            </a:pPr>
            <a:r>
              <a:rPr lang="it-IT">
                <a:solidFill>
                  <a:srgbClr val="00FF00"/>
                </a:solidFill>
              </a:rPr>
              <a:t>   Immagini</a:t>
            </a:r>
          </a:p>
          <a:p>
            <a:pPr>
              <a:lnSpc>
                <a:spcPct val="85000"/>
              </a:lnSpc>
              <a:buFontTx/>
              <a:buBlip>
                <a:blip r:embed="rId2"/>
              </a:buBlip>
            </a:pPr>
            <a:r>
              <a:rPr lang="it-IT">
                <a:solidFill>
                  <a:srgbClr val="00FF00"/>
                </a:solidFill>
              </a:rPr>
              <a:t>Effetto trasparenza</a:t>
            </a:r>
          </a:p>
          <a:p>
            <a:pPr>
              <a:lnSpc>
                <a:spcPct val="85000"/>
              </a:lnSpc>
              <a:buFontTx/>
              <a:buBlip>
                <a:blip r:embed="rId2"/>
              </a:buBlip>
            </a:pPr>
            <a:r>
              <a:rPr lang="it-IT">
                <a:solidFill>
                  <a:srgbClr val="00FF00"/>
                </a:solidFill>
              </a:rPr>
              <a:t>Ombreggiatura</a:t>
            </a:r>
          </a:p>
          <a:p>
            <a:pPr>
              <a:lnSpc>
                <a:spcPct val="85000"/>
              </a:lnSpc>
              <a:buFontTx/>
              <a:buBlip>
                <a:blip r:embed="rId2"/>
              </a:buBlip>
            </a:pPr>
            <a:r>
              <a:rPr lang="it-IT">
                <a:solidFill>
                  <a:srgbClr val="00FF00"/>
                </a:solidFill>
              </a:rPr>
              <a:t>Tridimensionalità</a:t>
            </a:r>
          </a:p>
          <a:p>
            <a:pPr>
              <a:lnSpc>
                <a:spcPct val="85000"/>
              </a:lnSpc>
              <a:buFontTx/>
              <a:buBlip>
                <a:blip r:embed="rId2"/>
              </a:buBlip>
            </a:pPr>
            <a:r>
              <a:rPr lang="it-IT">
                <a:solidFill>
                  <a:srgbClr val="00FF00"/>
                </a:solidFill>
              </a:rPr>
              <a:t>Testo  </a:t>
            </a:r>
          </a:p>
        </p:txBody>
      </p:sp>
      <p:sp>
        <p:nvSpPr>
          <p:cNvPr id="106500" name="Rectangle 4" descr="Bouquet"/>
          <p:cNvSpPr>
            <a:spLocks noChangeArrowheads="1"/>
          </p:cNvSpPr>
          <p:nvPr/>
        </p:nvSpPr>
        <p:spPr bwMode="auto">
          <a:xfrm>
            <a:off x="304800" y="1268413"/>
            <a:ext cx="914400" cy="914400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rgbClr val="81755B"/>
            </a:outerShdw>
          </a:effectLst>
        </p:spPr>
        <p:txBody>
          <a:bodyPr wrap="none" anchor="ctr"/>
          <a:lstStyle/>
          <a:p>
            <a:endParaRPr lang="it-IT"/>
          </a:p>
        </p:txBody>
      </p:sp>
      <p:sp>
        <p:nvSpPr>
          <p:cNvPr id="106501" name="AutoShape 5"/>
          <p:cNvSpPr>
            <a:spLocks noChangeArrowheads="1"/>
          </p:cNvSpPr>
          <p:nvPr/>
        </p:nvSpPr>
        <p:spPr bwMode="auto">
          <a:xfrm>
            <a:off x="685800" y="1725613"/>
            <a:ext cx="1143000" cy="914400"/>
          </a:xfrm>
          <a:prstGeom prst="hexagon">
            <a:avLst>
              <a:gd name="adj" fmla="val 31250"/>
              <a:gd name="vf" fmla="val 115470"/>
            </a:avLst>
          </a:prstGeom>
          <a:gradFill rotWithShape="0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06502" name="AutoShape 6"/>
          <p:cNvSpPr>
            <a:spLocks noChangeArrowheads="1"/>
          </p:cNvSpPr>
          <p:nvPr/>
        </p:nvSpPr>
        <p:spPr bwMode="auto">
          <a:xfrm>
            <a:off x="228600" y="2411413"/>
            <a:ext cx="914400" cy="914400"/>
          </a:xfrm>
          <a:prstGeom prst="triangle">
            <a:avLst>
              <a:gd name="adj" fmla="val 50000"/>
            </a:avLst>
          </a:prstGeom>
          <a:gradFill rotWithShape="0">
            <a:gsLst>
              <a:gs pos="0">
                <a:srgbClr val="FFFFFF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06503" name="AutoShape 7"/>
          <p:cNvSpPr>
            <a:spLocks noChangeArrowheads="1"/>
          </p:cNvSpPr>
          <p:nvPr/>
        </p:nvSpPr>
        <p:spPr bwMode="auto">
          <a:xfrm>
            <a:off x="685800" y="2716213"/>
            <a:ext cx="914400" cy="914400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00CCFF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06504" name="AutoShape 8" descr="Gocce"/>
          <p:cNvSpPr>
            <a:spLocks noChangeArrowheads="1"/>
          </p:cNvSpPr>
          <p:nvPr/>
        </p:nvSpPr>
        <p:spPr bwMode="auto">
          <a:xfrm>
            <a:off x="2438400" y="2259013"/>
            <a:ext cx="914400" cy="914400"/>
          </a:xfrm>
          <a:prstGeom prst="cube">
            <a:avLst>
              <a:gd name="adj" fmla="val 25000"/>
            </a:avLst>
          </a:prstGeom>
          <a:blipFill dpi="0" rotWithShape="0">
            <a:blip r:embed="rId4"/>
            <a:srcRect/>
            <a:tile tx="0" ty="0" sx="100000" sy="100000" flip="none" algn="tl"/>
          </a:blipFill>
          <a:ln w="9525">
            <a:solidFill>
              <a:srgbClr val="00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06505" name="AutoShape 9" descr="Scacchi grandi"/>
          <p:cNvSpPr>
            <a:spLocks noChangeArrowheads="1"/>
          </p:cNvSpPr>
          <p:nvPr/>
        </p:nvSpPr>
        <p:spPr bwMode="auto">
          <a:xfrm>
            <a:off x="304800" y="3706813"/>
            <a:ext cx="914400" cy="914400"/>
          </a:xfrm>
          <a:prstGeom prst="can">
            <a:avLst>
              <a:gd name="adj" fmla="val 32120"/>
            </a:avLst>
          </a:prstGeom>
          <a:pattFill prst="lgCheck">
            <a:fgClr>
              <a:srgbClr val="FF99CC"/>
            </a:fgClr>
            <a:bgClr>
              <a:srgbClr val="3366FF"/>
            </a:bgClr>
          </a:pattFill>
          <a:ln w="9525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06506" name="AutoShape 10" descr="Legno"/>
          <p:cNvSpPr>
            <a:spLocks noChangeArrowheads="1"/>
          </p:cNvSpPr>
          <p:nvPr/>
        </p:nvSpPr>
        <p:spPr bwMode="auto">
          <a:xfrm>
            <a:off x="1447800" y="1268413"/>
            <a:ext cx="990600" cy="914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blipFill dpi="0" rotWithShape="0">
            <a:blip r:embed="rId5"/>
            <a:srcRect/>
            <a:tile tx="0" ty="0" sx="100000" sy="100000" flip="none" algn="tl"/>
          </a:blipFill>
          <a:ln w="9525">
            <a:round/>
            <a:headEnd/>
            <a:tailEnd/>
          </a:ln>
          <a:effectLst/>
          <a:scene3d>
            <a:camera prst="legacyPerspectiveFront">
              <a:rot lat="20099999" lon="2100000" rev="0"/>
            </a:camera>
            <a:lightRig rig="legacyFlat4" dir="b"/>
          </a:scene3d>
          <a:sp3d extrusionH="8874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it-IT"/>
          </a:p>
        </p:txBody>
      </p:sp>
      <p:sp>
        <p:nvSpPr>
          <p:cNvPr id="106507" name="AutoShape 11"/>
          <p:cNvSpPr>
            <a:spLocks noChangeArrowheads="1"/>
          </p:cNvSpPr>
          <p:nvPr/>
        </p:nvSpPr>
        <p:spPr bwMode="auto">
          <a:xfrm>
            <a:off x="1524000" y="3935413"/>
            <a:ext cx="914400" cy="914400"/>
          </a:xfrm>
          <a:prstGeom prst="star5">
            <a:avLst/>
          </a:prstGeom>
          <a:gradFill rotWithShape="0">
            <a:gsLst>
              <a:gs pos="0">
                <a:schemeClr val="bg1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9966"/>
            </a:solidFill>
            <a:miter lim="800000"/>
            <a:headEnd/>
            <a:tailEnd/>
          </a:ln>
          <a:effectLst>
            <a:prstShdw prst="shdw13" dist="132592" dir="11801955">
              <a:srgbClr val="0066FF"/>
            </a:prstShdw>
          </a:effectLst>
        </p:spPr>
        <p:txBody>
          <a:bodyPr wrap="none" anchor="ctr"/>
          <a:lstStyle/>
          <a:p>
            <a:endParaRPr lang="it-IT"/>
          </a:p>
        </p:txBody>
      </p:sp>
      <p:sp>
        <p:nvSpPr>
          <p:cNvPr id="106508" name="AutoShape 12" descr="Pergamena"/>
          <p:cNvSpPr>
            <a:spLocks noChangeArrowheads="1"/>
          </p:cNvSpPr>
          <p:nvPr/>
        </p:nvSpPr>
        <p:spPr bwMode="auto">
          <a:xfrm rot="-3739424">
            <a:off x="1562100" y="2525713"/>
            <a:ext cx="914400" cy="1143000"/>
          </a:xfrm>
          <a:prstGeom prst="verticalScroll">
            <a:avLst>
              <a:gd name="adj" fmla="val 12500"/>
            </a:avLst>
          </a:prstGeom>
          <a:blipFill dpi="0" rotWithShape="0">
            <a:blip r:embed="rId6"/>
            <a:srcRect/>
            <a:tile tx="0" ty="0" sx="100000" sy="100000" flip="none" algn="tl"/>
          </a:blipFill>
          <a:ln w="9525">
            <a:solidFill>
              <a:srgbClr val="81755B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r>
              <a:rPr lang="it-IT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qui ora</a:t>
            </a:r>
          </a:p>
        </p:txBody>
      </p:sp>
      <p:sp>
        <p:nvSpPr>
          <p:cNvPr id="106509" name="AutoShape 13" descr="C:\Documenti\Immagini\Moggio.jpg"/>
          <p:cNvSpPr>
            <a:spLocks noChangeArrowheads="1"/>
          </p:cNvSpPr>
          <p:nvPr/>
        </p:nvSpPr>
        <p:spPr bwMode="auto">
          <a:xfrm flipV="1">
            <a:off x="0" y="4773613"/>
            <a:ext cx="2057400" cy="1143000"/>
          </a:xfrm>
          <a:custGeom>
            <a:avLst/>
            <a:gdLst>
              <a:gd name="G0" fmla="+- 2983 0 0"/>
              <a:gd name="G1" fmla="+- 21600 0 2983"/>
              <a:gd name="G2" fmla="*/ 2983 1 2"/>
              <a:gd name="G3" fmla="+- 21600 0 G2"/>
              <a:gd name="G4" fmla="+/ 2983 21600 2"/>
              <a:gd name="G5" fmla="+/ G1 0 2"/>
              <a:gd name="G6" fmla="*/ 21600 21600 2983"/>
              <a:gd name="G7" fmla="*/ G6 1 2"/>
              <a:gd name="G8" fmla="+- 21600 0 G7"/>
              <a:gd name="G9" fmla="*/ 21600 1 2"/>
              <a:gd name="G10" fmla="+- 2983 0 G9"/>
              <a:gd name="G11" fmla="?: G10 G8 0"/>
              <a:gd name="G12" fmla="?: G10 G7 21600"/>
              <a:gd name="T0" fmla="*/ 20108 w 21600"/>
              <a:gd name="T1" fmla="*/ 10800 h 21600"/>
              <a:gd name="T2" fmla="*/ 10800 w 21600"/>
              <a:gd name="T3" fmla="*/ 21600 h 21600"/>
              <a:gd name="T4" fmla="*/ 1492 w 21600"/>
              <a:gd name="T5" fmla="*/ 10800 h 21600"/>
              <a:gd name="T6" fmla="*/ 10800 w 21600"/>
              <a:gd name="T7" fmla="*/ 0 h 21600"/>
              <a:gd name="T8" fmla="*/ 3292 w 21600"/>
              <a:gd name="T9" fmla="*/ 3292 h 21600"/>
              <a:gd name="T10" fmla="*/ 18308 w 21600"/>
              <a:gd name="T11" fmla="*/ 18308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2983" y="21600"/>
                </a:lnTo>
                <a:lnTo>
                  <a:pt x="18617" y="21600"/>
                </a:lnTo>
                <a:lnTo>
                  <a:pt x="21600" y="0"/>
                </a:lnTo>
                <a:close/>
              </a:path>
            </a:pathLst>
          </a:custGeom>
          <a:blipFill dpi="0" rotWithShape="0">
            <a:blip r:embed="rId7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17088" dir="2963922" algn="ctr" rotWithShape="0">
              <a:srgbClr val="00CCFF">
                <a:alpha val="50000"/>
              </a:srgbClr>
            </a:outerShdw>
          </a:effectLst>
        </p:spPr>
        <p:txBody>
          <a:bodyPr wrap="none" anchor="ctr"/>
          <a:lstStyle/>
          <a:p>
            <a:endParaRPr lang="it-IT"/>
          </a:p>
        </p:txBody>
      </p:sp>
      <p:sp>
        <p:nvSpPr>
          <p:cNvPr id="106510" name="AutoShape 14" descr="10%"/>
          <p:cNvSpPr>
            <a:spLocks noChangeArrowheads="1"/>
          </p:cNvSpPr>
          <p:nvPr/>
        </p:nvSpPr>
        <p:spPr bwMode="auto">
          <a:xfrm>
            <a:off x="1420813" y="5438775"/>
            <a:ext cx="1295400" cy="106680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pattFill prst="pct10">
            <a:fgClr>
              <a:srgbClr val="FF6699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  <a:effectLst>
            <a:prstShdw prst="shdw17" dist="63500" dir="2212194">
              <a:srgbClr val="FF6699"/>
            </a:prstShdw>
          </a:effectLst>
        </p:spPr>
        <p:txBody>
          <a:bodyPr wrap="none" anchor="ctr"/>
          <a:lstStyle/>
          <a:p>
            <a:r>
              <a:rPr lang="it-IT" sz="2400" i="1">
                <a:solidFill>
                  <a:srgbClr val="FF6699"/>
                </a:solidFill>
              </a:rPr>
              <a:t>love</a:t>
            </a:r>
          </a:p>
        </p:txBody>
      </p:sp>
      <p:sp>
        <p:nvSpPr>
          <p:cNvPr id="106511" name="AutoShape 15" descr="Griglia larga"/>
          <p:cNvSpPr>
            <a:spLocks noChangeArrowheads="1"/>
          </p:cNvSpPr>
          <p:nvPr/>
        </p:nvSpPr>
        <p:spPr bwMode="auto">
          <a:xfrm>
            <a:off x="3505200" y="2563813"/>
            <a:ext cx="1143000" cy="914400"/>
          </a:xfrm>
          <a:prstGeom prst="flowChartPunchedTape">
            <a:avLst/>
          </a:prstGeom>
          <a:pattFill prst="lgGrid">
            <a:fgClr>
              <a:srgbClr val="66FF33"/>
            </a:fgClr>
            <a:bgClr>
              <a:srgbClr val="FFFFFF"/>
            </a:bgClr>
          </a:pattFill>
          <a:ln w="9525">
            <a:solidFill>
              <a:srgbClr val="00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06512" name="Arc 16"/>
          <p:cNvSpPr>
            <a:spLocks/>
          </p:cNvSpPr>
          <p:nvPr/>
        </p:nvSpPr>
        <p:spPr bwMode="auto">
          <a:xfrm>
            <a:off x="2362200" y="3706813"/>
            <a:ext cx="76200" cy="241300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21600 w 43200"/>
              <a:gd name="T1" fmla="*/ 0 h 43200"/>
              <a:gd name="T2" fmla="*/ 6807 w 43200"/>
              <a:gd name="T3" fmla="*/ 5861 h 43200"/>
              <a:gd name="T4" fmla="*/ 21600 w 43200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3200" fill="none" extrusionOk="0">
                <a:moveTo>
                  <a:pt x="21599" y="0"/>
                </a:move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-1" y="15639"/>
                  <a:pt x="2463" y="9943"/>
                  <a:pt x="6806" y="5860"/>
                </a:cubicBezTo>
              </a:path>
              <a:path w="43200" h="43200" stroke="0" extrusionOk="0">
                <a:moveTo>
                  <a:pt x="21599" y="0"/>
                </a:move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-1" y="15639"/>
                  <a:pt x="2463" y="9943"/>
                  <a:pt x="6806" y="5860"/>
                </a:cubicBezTo>
                <a:lnTo>
                  <a:pt x="21600" y="21600"/>
                </a:lnTo>
                <a:close/>
              </a:path>
            </a:pathLst>
          </a:custGeom>
          <a:solidFill>
            <a:srgbClr val="00CCFF"/>
          </a:solidFill>
          <a:ln w="9525">
            <a:solidFill>
              <a:srgbClr val="66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06513" name="Arc 17"/>
          <p:cNvSpPr>
            <a:spLocks/>
          </p:cNvSpPr>
          <p:nvPr/>
        </p:nvSpPr>
        <p:spPr bwMode="auto">
          <a:xfrm>
            <a:off x="2362200" y="4011613"/>
            <a:ext cx="76200" cy="241300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21600 w 43200"/>
              <a:gd name="T1" fmla="*/ 0 h 43200"/>
              <a:gd name="T2" fmla="*/ 6807 w 43200"/>
              <a:gd name="T3" fmla="*/ 5861 h 43200"/>
              <a:gd name="T4" fmla="*/ 21600 w 43200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3200" fill="none" extrusionOk="0">
                <a:moveTo>
                  <a:pt x="21599" y="0"/>
                </a:move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-1" y="15639"/>
                  <a:pt x="2463" y="9943"/>
                  <a:pt x="6806" y="5860"/>
                </a:cubicBezTo>
              </a:path>
              <a:path w="43200" h="43200" stroke="0" extrusionOk="0">
                <a:moveTo>
                  <a:pt x="21599" y="0"/>
                </a:move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-1" y="15639"/>
                  <a:pt x="2463" y="9943"/>
                  <a:pt x="6806" y="5860"/>
                </a:cubicBezTo>
                <a:lnTo>
                  <a:pt x="21600" y="21600"/>
                </a:lnTo>
                <a:close/>
              </a:path>
            </a:pathLst>
          </a:custGeom>
          <a:solidFill>
            <a:srgbClr val="00CCFF"/>
          </a:solidFill>
          <a:ln w="9525">
            <a:solidFill>
              <a:srgbClr val="66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06514" name="Arc 18"/>
          <p:cNvSpPr>
            <a:spLocks/>
          </p:cNvSpPr>
          <p:nvPr/>
        </p:nvSpPr>
        <p:spPr bwMode="auto">
          <a:xfrm>
            <a:off x="2362200" y="4240213"/>
            <a:ext cx="76200" cy="241300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21600 w 43200"/>
              <a:gd name="T1" fmla="*/ 0 h 43200"/>
              <a:gd name="T2" fmla="*/ 6807 w 43200"/>
              <a:gd name="T3" fmla="*/ 5861 h 43200"/>
              <a:gd name="T4" fmla="*/ 21600 w 43200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3200" fill="none" extrusionOk="0">
                <a:moveTo>
                  <a:pt x="21599" y="0"/>
                </a:move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-1" y="15639"/>
                  <a:pt x="2463" y="9943"/>
                  <a:pt x="6806" y="5860"/>
                </a:cubicBezTo>
              </a:path>
              <a:path w="43200" h="43200" stroke="0" extrusionOk="0">
                <a:moveTo>
                  <a:pt x="21599" y="0"/>
                </a:move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-1" y="15639"/>
                  <a:pt x="2463" y="9943"/>
                  <a:pt x="6806" y="5860"/>
                </a:cubicBezTo>
                <a:lnTo>
                  <a:pt x="21600" y="21600"/>
                </a:lnTo>
                <a:close/>
              </a:path>
            </a:pathLst>
          </a:custGeom>
          <a:solidFill>
            <a:srgbClr val="00CCFF"/>
          </a:solidFill>
          <a:ln w="9525">
            <a:solidFill>
              <a:srgbClr val="66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06515" name="Arc 19"/>
          <p:cNvSpPr>
            <a:spLocks/>
          </p:cNvSpPr>
          <p:nvPr/>
        </p:nvSpPr>
        <p:spPr bwMode="auto">
          <a:xfrm>
            <a:off x="2362200" y="4545013"/>
            <a:ext cx="76200" cy="241300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21600 w 43200"/>
              <a:gd name="T1" fmla="*/ 0 h 43200"/>
              <a:gd name="T2" fmla="*/ 6807 w 43200"/>
              <a:gd name="T3" fmla="*/ 5861 h 43200"/>
              <a:gd name="T4" fmla="*/ 21600 w 43200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3200" fill="none" extrusionOk="0">
                <a:moveTo>
                  <a:pt x="21599" y="0"/>
                </a:move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-1" y="15639"/>
                  <a:pt x="2463" y="9943"/>
                  <a:pt x="6806" y="5860"/>
                </a:cubicBezTo>
              </a:path>
              <a:path w="43200" h="43200" stroke="0" extrusionOk="0">
                <a:moveTo>
                  <a:pt x="21599" y="0"/>
                </a:move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-1" y="15639"/>
                  <a:pt x="2463" y="9943"/>
                  <a:pt x="6806" y="5860"/>
                </a:cubicBezTo>
                <a:lnTo>
                  <a:pt x="21600" y="21600"/>
                </a:lnTo>
                <a:close/>
              </a:path>
            </a:pathLst>
          </a:custGeom>
          <a:solidFill>
            <a:srgbClr val="00CCFF"/>
          </a:solidFill>
          <a:ln w="9525">
            <a:solidFill>
              <a:srgbClr val="66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06516" name="Arc 20"/>
          <p:cNvSpPr>
            <a:spLocks/>
          </p:cNvSpPr>
          <p:nvPr/>
        </p:nvSpPr>
        <p:spPr bwMode="auto">
          <a:xfrm>
            <a:off x="2362200" y="4773613"/>
            <a:ext cx="76200" cy="241300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21600 w 43200"/>
              <a:gd name="T1" fmla="*/ 0 h 43200"/>
              <a:gd name="T2" fmla="*/ 6807 w 43200"/>
              <a:gd name="T3" fmla="*/ 5861 h 43200"/>
              <a:gd name="T4" fmla="*/ 21600 w 43200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3200" fill="none" extrusionOk="0">
                <a:moveTo>
                  <a:pt x="21599" y="0"/>
                </a:move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-1" y="15639"/>
                  <a:pt x="2463" y="9943"/>
                  <a:pt x="6806" y="5860"/>
                </a:cubicBezTo>
              </a:path>
              <a:path w="43200" h="43200" stroke="0" extrusionOk="0">
                <a:moveTo>
                  <a:pt x="21599" y="0"/>
                </a:move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-1" y="15639"/>
                  <a:pt x="2463" y="9943"/>
                  <a:pt x="6806" y="5860"/>
                </a:cubicBezTo>
                <a:lnTo>
                  <a:pt x="21600" y="21600"/>
                </a:lnTo>
                <a:close/>
              </a:path>
            </a:pathLst>
          </a:custGeom>
          <a:solidFill>
            <a:srgbClr val="00CCFF"/>
          </a:solidFill>
          <a:ln w="9525">
            <a:solidFill>
              <a:srgbClr val="66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06517" name="AutoShape 21"/>
          <p:cNvSpPr>
            <a:spLocks noChangeArrowheads="1"/>
          </p:cNvSpPr>
          <p:nvPr/>
        </p:nvSpPr>
        <p:spPr bwMode="auto">
          <a:xfrm>
            <a:off x="1981200" y="4849813"/>
            <a:ext cx="914400" cy="914400"/>
          </a:xfrm>
          <a:prstGeom prst="star16">
            <a:avLst>
              <a:gd name="adj" fmla="val 14755"/>
            </a:avLst>
          </a:prstGeom>
          <a:solidFill>
            <a:srgbClr val="00CCFF"/>
          </a:solidFill>
          <a:ln w="9525">
            <a:solidFill>
              <a:srgbClr val="66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06518" name="AutoShape 22" descr="C:\Documenti\vari\FRANCES.BMP"/>
          <p:cNvSpPr>
            <a:spLocks noChangeArrowheads="1"/>
          </p:cNvSpPr>
          <p:nvPr/>
        </p:nvSpPr>
        <p:spPr bwMode="auto">
          <a:xfrm>
            <a:off x="3352800" y="1420813"/>
            <a:ext cx="1295400" cy="1066800"/>
          </a:xfrm>
          <a:prstGeom prst="foldedCorner">
            <a:avLst>
              <a:gd name="adj" fmla="val 12500"/>
            </a:avLst>
          </a:prstGeom>
          <a:blipFill dpi="0" rotWithShape="0">
            <a:blip r:embed="rId8"/>
            <a:srcRect/>
            <a:stretch>
              <a:fillRect/>
            </a:stretch>
          </a:blipFill>
          <a:ln w="9525">
            <a:solidFill>
              <a:srgbClr val="FF6699"/>
            </a:solidFill>
            <a:round/>
            <a:headEnd/>
            <a:tailEnd/>
          </a:ln>
          <a:effectLst>
            <a:prstShdw prst="shdw17" dist="165588" dir="1948272">
              <a:schemeClr val="accent2"/>
            </a:prstShdw>
          </a:effectLst>
        </p:spPr>
        <p:txBody>
          <a:bodyPr wrap="none" anchor="ctr"/>
          <a:lstStyle/>
          <a:p>
            <a:endParaRPr lang="it-IT" sz="2400" i="1">
              <a:solidFill>
                <a:srgbClr val="FF6699"/>
              </a:solidFill>
            </a:endParaRPr>
          </a:p>
        </p:txBody>
      </p:sp>
      <p:sp>
        <p:nvSpPr>
          <p:cNvPr id="106519" name="Arc 23"/>
          <p:cNvSpPr>
            <a:spLocks/>
          </p:cNvSpPr>
          <p:nvPr/>
        </p:nvSpPr>
        <p:spPr bwMode="auto">
          <a:xfrm>
            <a:off x="2362200" y="3706813"/>
            <a:ext cx="76200" cy="241300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21600 w 43200"/>
              <a:gd name="T1" fmla="*/ 0 h 43200"/>
              <a:gd name="T2" fmla="*/ 6807 w 43200"/>
              <a:gd name="T3" fmla="*/ 5861 h 43200"/>
              <a:gd name="T4" fmla="*/ 21600 w 43200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3200" fill="none" extrusionOk="0">
                <a:moveTo>
                  <a:pt x="21599" y="0"/>
                </a:move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-1" y="15639"/>
                  <a:pt x="2463" y="9943"/>
                  <a:pt x="6806" y="5860"/>
                </a:cubicBezTo>
              </a:path>
              <a:path w="43200" h="43200" stroke="0" extrusionOk="0">
                <a:moveTo>
                  <a:pt x="21599" y="0"/>
                </a:move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-1" y="15639"/>
                  <a:pt x="2463" y="9943"/>
                  <a:pt x="6806" y="5860"/>
                </a:cubicBezTo>
                <a:lnTo>
                  <a:pt x="21600" y="21600"/>
                </a:lnTo>
                <a:close/>
              </a:path>
            </a:pathLst>
          </a:custGeom>
          <a:solidFill>
            <a:srgbClr val="00CCFF"/>
          </a:solidFill>
          <a:ln w="9525">
            <a:solidFill>
              <a:srgbClr val="66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06520" name="Arc 24"/>
          <p:cNvSpPr>
            <a:spLocks/>
          </p:cNvSpPr>
          <p:nvPr/>
        </p:nvSpPr>
        <p:spPr bwMode="auto">
          <a:xfrm>
            <a:off x="2362200" y="3859213"/>
            <a:ext cx="76200" cy="241300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21600 w 43200"/>
              <a:gd name="T1" fmla="*/ 0 h 43200"/>
              <a:gd name="T2" fmla="*/ 6807 w 43200"/>
              <a:gd name="T3" fmla="*/ 5861 h 43200"/>
              <a:gd name="T4" fmla="*/ 21600 w 43200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3200" fill="none" extrusionOk="0">
                <a:moveTo>
                  <a:pt x="21599" y="0"/>
                </a:move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-1" y="15639"/>
                  <a:pt x="2463" y="9943"/>
                  <a:pt x="6806" y="5860"/>
                </a:cubicBezTo>
              </a:path>
              <a:path w="43200" h="43200" stroke="0" extrusionOk="0">
                <a:moveTo>
                  <a:pt x="21599" y="0"/>
                </a:move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-1" y="15639"/>
                  <a:pt x="2463" y="9943"/>
                  <a:pt x="6806" y="5860"/>
                </a:cubicBezTo>
                <a:lnTo>
                  <a:pt x="21600" y="21600"/>
                </a:lnTo>
                <a:close/>
              </a:path>
            </a:pathLst>
          </a:custGeom>
          <a:solidFill>
            <a:srgbClr val="00CCFF"/>
          </a:solidFill>
          <a:ln w="9525">
            <a:solidFill>
              <a:srgbClr val="66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06521" name="Arc 25"/>
          <p:cNvSpPr>
            <a:spLocks/>
          </p:cNvSpPr>
          <p:nvPr/>
        </p:nvSpPr>
        <p:spPr bwMode="auto">
          <a:xfrm>
            <a:off x="2362200" y="4164013"/>
            <a:ext cx="76200" cy="241300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21600 w 43200"/>
              <a:gd name="T1" fmla="*/ 0 h 43200"/>
              <a:gd name="T2" fmla="*/ 6807 w 43200"/>
              <a:gd name="T3" fmla="*/ 5861 h 43200"/>
              <a:gd name="T4" fmla="*/ 21600 w 43200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3200" fill="none" extrusionOk="0">
                <a:moveTo>
                  <a:pt x="21599" y="0"/>
                </a:move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-1" y="15639"/>
                  <a:pt x="2463" y="9943"/>
                  <a:pt x="6806" y="5860"/>
                </a:cubicBezTo>
              </a:path>
              <a:path w="43200" h="43200" stroke="0" extrusionOk="0">
                <a:moveTo>
                  <a:pt x="21599" y="0"/>
                </a:move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-1" y="15639"/>
                  <a:pt x="2463" y="9943"/>
                  <a:pt x="6806" y="5860"/>
                </a:cubicBezTo>
                <a:lnTo>
                  <a:pt x="21600" y="21600"/>
                </a:lnTo>
                <a:close/>
              </a:path>
            </a:pathLst>
          </a:custGeom>
          <a:solidFill>
            <a:srgbClr val="00CCFF"/>
          </a:solidFill>
          <a:ln w="9525">
            <a:solidFill>
              <a:srgbClr val="66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06522" name="Arc 26"/>
          <p:cNvSpPr>
            <a:spLocks/>
          </p:cNvSpPr>
          <p:nvPr/>
        </p:nvSpPr>
        <p:spPr bwMode="auto">
          <a:xfrm>
            <a:off x="2362200" y="4392613"/>
            <a:ext cx="76200" cy="241300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21600 w 43200"/>
              <a:gd name="T1" fmla="*/ 0 h 43200"/>
              <a:gd name="T2" fmla="*/ 6807 w 43200"/>
              <a:gd name="T3" fmla="*/ 5861 h 43200"/>
              <a:gd name="T4" fmla="*/ 21600 w 43200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3200" fill="none" extrusionOk="0">
                <a:moveTo>
                  <a:pt x="21599" y="0"/>
                </a:move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-1" y="15639"/>
                  <a:pt x="2463" y="9943"/>
                  <a:pt x="6806" y="5860"/>
                </a:cubicBezTo>
              </a:path>
              <a:path w="43200" h="43200" stroke="0" extrusionOk="0">
                <a:moveTo>
                  <a:pt x="21599" y="0"/>
                </a:move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-1" y="15639"/>
                  <a:pt x="2463" y="9943"/>
                  <a:pt x="6806" y="5860"/>
                </a:cubicBezTo>
                <a:lnTo>
                  <a:pt x="21600" y="21600"/>
                </a:lnTo>
                <a:close/>
              </a:path>
            </a:pathLst>
          </a:custGeom>
          <a:solidFill>
            <a:srgbClr val="00CCFF"/>
          </a:solidFill>
          <a:ln w="9525">
            <a:solidFill>
              <a:srgbClr val="66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06523" name="Arc 27"/>
          <p:cNvSpPr>
            <a:spLocks/>
          </p:cNvSpPr>
          <p:nvPr/>
        </p:nvSpPr>
        <p:spPr bwMode="auto">
          <a:xfrm>
            <a:off x="2362200" y="4621213"/>
            <a:ext cx="76200" cy="241300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21600 w 43200"/>
              <a:gd name="T1" fmla="*/ 0 h 43200"/>
              <a:gd name="T2" fmla="*/ 6807 w 43200"/>
              <a:gd name="T3" fmla="*/ 5861 h 43200"/>
              <a:gd name="T4" fmla="*/ 21600 w 43200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3200" fill="none" extrusionOk="0">
                <a:moveTo>
                  <a:pt x="21599" y="0"/>
                </a:move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-1" y="15639"/>
                  <a:pt x="2463" y="9943"/>
                  <a:pt x="6806" y="5860"/>
                </a:cubicBezTo>
              </a:path>
              <a:path w="43200" h="43200" stroke="0" extrusionOk="0">
                <a:moveTo>
                  <a:pt x="21599" y="0"/>
                </a:move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-1" y="15639"/>
                  <a:pt x="2463" y="9943"/>
                  <a:pt x="6806" y="5860"/>
                </a:cubicBezTo>
                <a:lnTo>
                  <a:pt x="21600" y="21600"/>
                </a:lnTo>
                <a:close/>
              </a:path>
            </a:pathLst>
          </a:custGeom>
          <a:solidFill>
            <a:srgbClr val="00CCFF"/>
          </a:solidFill>
          <a:ln w="9525">
            <a:solidFill>
              <a:srgbClr val="66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06524" name="Arc 28"/>
          <p:cNvSpPr>
            <a:spLocks/>
          </p:cNvSpPr>
          <p:nvPr/>
        </p:nvSpPr>
        <p:spPr bwMode="auto">
          <a:xfrm>
            <a:off x="2362200" y="4773613"/>
            <a:ext cx="76200" cy="241300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21600 w 43200"/>
              <a:gd name="T1" fmla="*/ 0 h 43200"/>
              <a:gd name="T2" fmla="*/ 6807 w 43200"/>
              <a:gd name="T3" fmla="*/ 5861 h 43200"/>
              <a:gd name="T4" fmla="*/ 21600 w 43200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3200" fill="none" extrusionOk="0">
                <a:moveTo>
                  <a:pt x="21599" y="0"/>
                </a:move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-1" y="15639"/>
                  <a:pt x="2463" y="9943"/>
                  <a:pt x="6806" y="5860"/>
                </a:cubicBezTo>
              </a:path>
              <a:path w="43200" h="43200" stroke="0" extrusionOk="0">
                <a:moveTo>
                  <a:pt x="21599" y="0"/>
                </a:move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-1" y="15639"/>
                  <a:pt x="2463" y="9943"/>
                  <a:pt x="6806" y="5860"/>
                </a:cubicBezTo>
                <a:lnTo>
                  <a:pt x="21600" y="21600"/>
                </a:lnTo>
                <a:close/>
              </a:path>
            </a:pathLst>
          </a:custGeom>
          <a:solidFill>
            <a:srgbClr val="00CCFF"/>
          </a:solidFill>
          <a:ln w="9525">
            <a:solidFill>
              <a:srgbClr val="66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06525" name="AutoShape 29"/>
          <p:cNvSpPr>
            <a:spLocks noChangeArrowheads="1"/>
          </p:cNvSpPr>
          <p:nvPr/>
        </p:nvSpPr>
        <p:spPr bwMode="auto">
          <a:xfrm>
            <a:off x="1447800" y="4392613"/>
            <a:ext cx="1828800" cy="1828800"/>
          </a:xfrm>
          <a:prstGeom prst="star16">
            <a:avLst>
              <a:gd name="adj" fmla="val 14755"/>
            </a:avLst>
          </a:prstGeom>
          <a:gradFill rotWithShape="0">
            <a:gsLst>
              <a:gs pos="0">
                <a:srgbClr val="66FFFF"/>
              </a:gs>
              <a:gs pos="100000">
                <a:srgbClr val="0066FF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4D95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pic>
        <p:nvPicPr>
          <p:cNvPr id="106526" name="Picture 30" descr="D:\ClipArt\AG00042_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362200" y="3478213"/>
            <a:ext cx="2695575" cy="3048000"/>
          </a:xfrm>
          <a:prstGeom prst="rect">
            <a:avLst/>
          </a:prstGeom>
          <a:noFill/>
        </p:spPr>
      </p:pic>
      <p:sp>
        <p:nvSpPr>
          <p:cNvPr id="106527" name="AutoShape 31"/>
          <p:cNvSpPr>
            <a:spLocks noGrp="1" noChangeArrowheads="1"/>
          </p:cNvSpPr>
          <p:nvPr>
            <p:ph type="title"/>
          </p:nvPr>
        </p:nvSpPr>
        <p:spPr bwMode="auto">
          <a:xfrm>
            <a:off x="61913" y="-122238"/>
            <a:ext cx="9082087" cy="1143001"/>
          </a:xfrm>
          <a:prstGeom prst="roundRect">
            <a:avLst>
              <a:gd name="adj" fmla="val 16667"/>
            </a:avLst>
          </a:prstGeom>
          <a:noFill/>
          <a:ln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70000"/>
              </a:lnSpc>
            </a:pPr>
            <a:r>
              <a:rPr lang="it-IT">
                <a:solidFill>
                  <a:schemeClr val="tx1"/>
                </a:solidFill>
                <a:effectLst/>
                <a:latin typeface="Tahoma" pitchFamily="34" charset="0"/>
              </a:rPr>
              <a:t>Agli oggetti si possono applicare</a:t>
            </a:r>
          </a:p>
        </p:txBody>
      </p:sp>
      <p:sp>
        <p:nvSpPr>
          <p:cNvPr id="106528" name="AutoShape 32" descr="C:\Documenti\DISEGNI\ILLUSI~1\BLUIUTA.BMP"/>
          <p:cNvSpPr>
            <a:spLocks noChangeArrowheads="1"/>
          </p:cNvSpPr>
          <p:nvPr/>
        </p:nvSpPr>
        <p:spPr bwMode="auto">
          <a:xfrm rot="-1176064">
            <a:off x="90488" y="1720850"/>
            <a:ext cx="1066800" cy="100012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blipFill dpi="0" rotWithShape="0">
            <a:blip r:embed="rId10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grpSp>
        <p:nvGrpSpPr>
          <p:cNvPr id="106535" name="Group 39"/>
          <p:cNvGrpSpPr>
            <a:grpSpLocks/>
          </p:cNvGrpSpPr>
          <p:nvPr/>
        </p:nvGrpSpPr>
        <p:grpSpPr bwMode="auto">
          <a:xfrm>
            <a:off x="8458200" y="6172200"/>
            <a:ext cx="592138" cy="592138"/>
            <a:chOff x="5328" y="3888"/>
            <a:chExt cx="373" cy="373"/>
          </a:xfrm>
        </p:grpSpPr>
        <p:sp>
          <p:nvSpPr>
            <p:cNvPr id="106536" name="Oval 40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5328" y="388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06537" name="AutoShape 41">
              <a:hlinkClick r:id="" action="ppaction://hlinkshowjump?jump=nextslide" highlightClick="1">
                <a:snd r:embed="rId11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5423" y="398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  <p:grpSp>
        <p:nvGrpSpPr>
          <p:cNvPr id="106538" name="Group 42"/>
          <p:cNvGrpSpPr>
            <a:grpSpLocks/>
          </p:cNvGrpSpPr>
          <p:nvPr/>
        </p:nvGrpSpPr>
        <p:grpSpPr bwMode="auto">
          <a:xfrm>
            <a:off x="60325" y="6156325"/>
            <a:ext cx="592138" cy="592138"/>
            <a:chOff x="38" y="3878"/>
            <a:chExt cx="373" cy="373"/>
          </a:xfrm>
        </p:grpSpPr>
        <p:sp>
          <p:nvSpPr>
            <p:cNvPr id="106539" name="Oval 43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 flipH="1">
              <a:off x="38" y="387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06540" name="AutoShape 44">
              <a:hlinkClick r:id="" action="ppaction://hlinkshowjump?jump=previousslide" highlightClick="1">
                <a:snd r:embed="rId11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 flipH="1">
              <a:off x="130" y="397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500"/>
                            </p:stCondLst>
                            <p:childTnLst>
                              <p:par>
                                <p:cTn id="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500"/>
                            </p:stCondLst>
                            <p:childTnLst>
                              <p:par>
                                <p:cTn id="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500"/>
                            </p:stCondLst>
                            <p:childTnLst>
                              <p:par>
                                <p:cTn id="6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0"/>
                            </p:stCondLst>
                            <p:childTnLst>
                              <p:par>
                                <p:cTn id="6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9" dur="500"/>
                                        <p:tgtEl>
                                          <p:spTgt spid="106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5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10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15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20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25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30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35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4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45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500"/>
                            </p:stCondLst>
                            <p:childTnLst>
                              <p:par>
                                <p:cTn id="10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6000"/>
                            </p:stCondLst>
                            <p:childTnLst>
                              <p:par>
                                <p:cTn id="10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0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7000"/>
                            </p:stCondLst>
                            <p:childTnLst>
                              <p:par>
                                <p:cTn id="11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7500"/>
                            </p:stCondLst>
                            <p:childTnLst>
                              <p:par>
                                <p:cTn id="1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8000"/>
                            </p:stCondLst>
                            <p:childTnLst>
                              <p:par>
                                <p:cTn id="1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8500"/>
                            </p:stCondLst>
                            <p:childTnLst>
                              <p:par>
                                <p:cTn id="1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000"/>
                            </p:stCondLst>
                            <p:childTnLst>
                              <p:par>
                                <p:cTn id="122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4" dur="500"/>
                                        <p:tgtEl>
                                          <p:spTgt spid="106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8" grpId="0" animBg="1"/>
      <p:bldP spid="106499" grpId="0" build="p" autoUpdateAnimBg="0" advAuto="0"/>
      <p:bldP spid="106500" grpId="0" animBg="1"/>
      <p:bldP spid="106501" grpId="0" animBg="1"/>
      <p:bldP spid="106502" grpId="0" animBg="1"/>
      <p:bldP spid="106503" grpId="0" animBg="1"/>
      <p:bldP spid="106504" grpId="0" animBg="1"/>
      <p:bldP spid="106505" grpId="0" animBg="1"/>
      <p:bldP spid="106506" grpId="0" animBg="1"/>
      <p:bldP spid="106507" grpId="0" animBg="1"/>
      <p:bldP spid="106508" grpId="0" animBg="1" autoUpdateAnimBg="0"/>
      <p:bldP spid="106509" grpId="0" animBg="1"/>
      <p:bldP spid="106510" grpId="0" animBg="1" autoUpdateAnimBg="0"/>
      <p:bldP spid="106511" grpId="0" animBg="1"/>
      <p:bldP spid="106512" grpId="0" animBg="1"/>
      <p:bldP spid="106513" grpId="0" animBg="1"/>
      <p:bldP spid="106514" grpId="0" animBg="1"/>
      <p:bldP spid="106515" grpId="0" animBg="1"/>
      <p:bldP spid="106516" grpId="0" animBg="1"/>
      <p:bldP spid="106517" grpId="0" animBg="1"/>
      <p:bldP spid="106518" grpId="0" animBg="1" autoUpdateAnimBg="0"/>
      <p:bldP spid="106519" grpId="0" animBg="1"/>
      <p:bldP spid="106520" grpId="0" animBg="1"/>
      <p:bldP spid="106521" grpId="0" animBg="1"/>
      <p:bldP spid="106522" grpId="0" animBg="1"/>
      <p:bldP spid="106523" grpId="0" animBg="1"/>
      <p:bldP spid="106524" grpId="0" animBg="1"/>
      <p:bldP spid="106525" grpId="0" animBg="1"/>
      <p:bldP spid="106527" grpId="0" autoUpdateAnimBg="0"/>
      <p:bldP spid="10652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Rectangle 3"/>
          <p:cNvSpPr>
            <a:spLocks noChangeArrowheads="1"/>
          </p:cNvSpPr>
          <p:nvPr>
            <p:ph type="title"/>
          </p:nvPr>
        </p:nvSpPr>
        <p:spPr bwMode="auto">
          <a:xfrm>
            <a:off x="1152525" y="174625"/>
            <a:ext cx="6934200" cy="78581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it-IT">
                <a:solidFill>
                  <a:schemeClr val="tx1"/>
                </a:solidFill>
                <a:effectLst/>
                <a:latin typeface="Tahoma" pitchFamily="34" charset="0"/>
              </a:rPr>
              <a:t>Modelli Struttura</a:t>
            </a:r>
          </a:p>
        </p:txBody>
      </p:sp>
      <p:sp>
        <p:nvSpPr>
          <p:cNvPr id="76804" name="Rectangle 4"/>
          <p:cNvSpPr>
            <a:spLocks noChangeArrowheads="1"/>
          </p:cNvSpPr>
          <p:nvPr>
            <p:ph type="body" sz="half" idx="1"/>
          </p:nvPr>
        </p:nvSpPr>
        <p:spPr bwMode="auto">
          <a:xfrm>
            <a:off x="917575" y="1709738"/>
            <a:ext cx="7121525" cy="14319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>
              <a:buFontTx/>
              <a:buNone/>
            </a:pPr>
            <a:r>
              <a:rPr lang="it-IT" sz="2600"/>
              <a:t>  </a:t>
            </a:r>
            <a:r>
              <a:rPr lang="it-IT" b="1">
                <a:solidFill>
                  <a:srgbClr val="FFCC00"/>
                </a:solidFill>
                <a:latin typeface="Arial" charset="0"/>
              </a:rPr>
              <a:t>I modelli struttura consentono di arricchire le proprie presentazioni con un aspetto altamente professionale.</a:t>
            </a:r>
          </a:p>
        </p:txBody>
      </p:sp>
      <p:pic>
        <p:nvPicPr>
          <p:cNvPr id="7680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76725" y="4883150"/>
            <a:ext cx="2120900" cy="16081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  <p:pic>
        <p:nvPicPr>
          <p:cNvPr id="76808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6625" y="4729163"/>
            <a:ext cx="2120900" cy="16081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  <p:pic>
        <p:nvPicPr>
          <p:cNvPr id="76807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23013" y="3568700"/>
            <a:ext cx="2120900" cy="16081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54250" y="3659188"/>
            <a:ext cx="2120900" cy="16081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  <p:grpSp>
        <p:nvGrpSpPr>
          <p:cNvPr id="76811" name="Group 11"/>
          <p:cNvGrpSpPr>
            <a:grpSpLocks/>
          </p:cNvGrpSpPr>
          <p:nvPr/>
        </p:nvGrpSpPr>
        <p:grpSpPr bwMode="auto">
          <a:xfrm>
            <a:off x="8458200" y="6172200"/>
            <a:ext cx="592138" cy="592138"/>
            <a:chOff x="5328" y="3888"/>
            <a:chExt cx="373" cy="373"/>
          </a:xfrm>
        </p:grpSpPr>
        <p:sp>
          <p:nvSpPr>
            <p:cNvPr id="76812" name="Oval 12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5328" y="388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76813" name="AutoShape 13">
              <a:hlinkClick r:id="" action="ppaction://hlinkshowjump?jump=nextslide" highlightClick="1">
                <a:snd r:embed="rId7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5423" y="398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  <p:grpSp>
        <p:nvGrpSpPr>
          <p:cNvPr id="76814" name="Group 14"/>
          <p:cNvGrpSpPr>
            <a:grpSpLocks/>
          </p:cNvGrpSpPr>
          <p:nvPr/>
        </p:nvGrpSpPr>
        <p:grpSpPr bwMode="auto">
          <a:xfrm>
            <a:off x="60325" y="6156325"/>
            <a:ext cx="592138" cy="592138"/>
            <a:chOff x="38" y="3878"/>
            <a:chExt cx="373" cy="373"/>
          </a:xfrm>
        </p:grpSpPr>
        <p:sp>
          <p:nvSpPr>
            <p:cNvPr id="76815" name="Oval 15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 flipH="1">
              <a:off x="38" y="387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76816" name="AutoShape 16">
              <a:hlinkClick r:id="" action="ppaction://hlinkshowjump?jump=previousslide" highlightClick="1">
                <a:snd r:embed="rId7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 flipH="1">
              <a:off x="130" y="397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500"/>
                            </p:stCondLst>
                            <p:childTnLst>
                              <p:par>
                                <p:cTn id="10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500"/>
                            </p:stCondLst>
                            <p:childTnLst>
                              <p:par>
                                <p:cTn id="20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68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68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ChangeArrowheads="1"/>
          </p:cNvSpPr>
          <p:nvPr>
            <p:ph type="ctrTitle"/>
          </p:nvPr>
        </p:nvSpPr>
        <p:spPr bwMode="auto">
          <a:xfrm>
            <a:off x="838200" y="2205038"/>
            <a:ext cx="7772400" cy="9144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it-IT" sz="6600" dirty="0">
                <a:solidFill>
                  <a:schemeClr val="tx1"/>
                </a:solidFill>
              </a:rPr>
              <a:t>Presentiamo</a:t>
            </a:r>
          </a:p>
        </p:txBody>
      </p:sp>
      <p:sp>
        <p:nvSpPr>
          <p:cNvPr id="129027" name="Rectangle 3"/>
          <p:cNvSpPr>
            <a:spLocks noChangeArrowheads="1"/>
          </p:cNvSpPr>
          <p:nvPr>
            <p:ph type="subTitle" idx="1"/>
          </p:nvPr>
        </p:nvSpPr>
        <p:spPr bwMode="auto">
          <a:xfrm>
            <a:off x="392113" y="3581400"/>
            <a:ext cx="8377237" cy="14097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indent="0" algn="ctr">
              <a:buFontTx/>
              <a:buNone/>
            </a:pPr>
            <a:r>
              <a:rPr lang="it-IT" sz="9600">
                <a:solidFill>
                  <a:srgbClr val="0000FF"/>
                </a:solidFill>
              </a:rPr>
              <a:t>P</a:t>
            </a:r>
            <a:r>
              <a:rPr lang="it-IT" sz="9600">
                <a:solidFill>
                  <a:srgbClr val="6699FF"/>
                </a:solidFill>
              </a:rPr>
              <a:t>ower</a:t>
            </a:r>
            <a:r>
              <a:rPr lang="it-IT" sz="9600">
                <a:solidFill>
                  <a:srgbClr val="0000FF"/>
                </a:solidFill>
              </a:rPr>
              <a:t>P</a:t>
            </a:r>
            <a:r>
              <a:rPr lang="it-IT" sz="9600">
                <a:solidFill>
                  <a:srgbClr val="6699FF"/>
                </a:solidFill>
              </a:rPr>
              <a:t>oint</a:t>
            </a:r>
          </a:p>
        </p:txBody>
      </p:sp>
      <p:pic>
        <p:nvPicPr>
          <p:cNvPr id="129028" name="Picture 4" descr="C:\DISCO DUE\Animazioni\!THUMY2R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34188" y="3573463"/>
            <a:ext cx="582612" cy="514350"/>
          </a:xfrm>
          <a:prstGeom prst="rect">
            <a:avLst/>
          </a:prstGeom>
          <a:noFill/>
        </p:spPr>
      </p:pic>
      <p:pic>
        <p:nvPicPr>
          <p:cNvPr id="129029" name="Picture 5" descr="C:\DISCO DUE\Animazioni\!HUM_1RT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357313" y="3421063"/>
            <a:ext cx="1143000" cy="1017587"/>
          </a:xfrm>
          <a:prstGeom prst="rect">
            <a:avLst/>
          </a:prstGeom>
          <a:noFill/>
        </p:spPr>
      </p:pic>
      <p:pic>
        <p:nvPicPr>
          <p:cNvPr id="129030" name="Picture 6" descr="C:\DISCO DUE\Animazioni\!THUMY2R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03463" y="2201863"/>
            <a:ext cx="582612" cy="514350"/>
          </a:xfrm>
          <a:prstGeom prst="rect">
            <a:avLst/>
          </a:prstGeom>
          <a:noFill/>
        </p:spPr>
      </p:pic>
      <p:sp>
        <p:nvSpPr>
          <p:cNvPr id="129031" name="Text Box 7"/>
          <p:cNvSpPr txBox="1">
            <a:spLocks noChangeArrowheads="1"/>
          </p:cNvSpPr>
          <p:nvPr/>
        </p:nvSpPr>
        <p:spPr bwMode="auto">
          <a:xfrm>
            <a:off x="5360988" y="6237288"/>
            <a:ext cx="2997200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0" lang="it-IT" sz="180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A cura di Mimmo Corrado</a:t>
            </a:r>
          </a:p>
        </p:txBody>
      </p:sp>
      <p:pic>
        <p:nvPicPr>
          <p:cNvPr id="129032" name="CANYON.MID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9266238" y="5021263"/>
            <a:ext cx="304800" cy="304800"/>
          </a:xfrm>
          <a:prstGeom prst="rect">
            <a:avLst/>
          </a:prstGeom>
          <a:noFill/>
        </p:spPr>
      </p:pic>
      <p:pic>
        <p:nvPicPr>
          <p:cNvPr id="129033" name="Picture 9" descr="C:\DISCO DUE\Animazioni\!HUM_1RT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16550" y="2082800"/>
            <a:ext cx="715963" cy="638175"/>
          </a:xfrm>
          <a:prstGeom prst="rect">
            <a:avLst/>
          </a:prstGeom>
          <a:noFill/>
        </p:spPr>
      </p:pic>
      <p:grpSp>
        <p:nvGrpSpPr>
          <p:cNvPr id="129034" name="Group 10"/>
          <p:cNvGrpSpPr>
            <a:grpSpLocks/>
          </p:cNvGrpSpPr>
          <p:nvPr/>
        </p:nvGrpSpPr>
        <p:grpSpPr bwMode="auto">
          <a:xfrm>
            <a:off x="8458200" y="6172200"/>
            <a:ext cx="592138" cy="592138"/>
            <a:chOff x="5328" y="3888"/>
            <a:chExt cx="373" cy="373"/>
          </a:xfrm>
        </p:grpSpPr>
        <p:sp>
          <p:nvSpPr>
            <p:cNvPr id="129035" name="Oval 11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5328" y="388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29036" name="AutoShape 12">
              <a:hlinkClick r:id="" action="ppaction://hlinkshowjump?jump=nextslide" highlightClick="1">
                <a:snd r:embed="rId4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5423" y="398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290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500"/>
                            </p:stCondLst>
                            <p:childTnLst>
                              <p:par>
                                <p:cTn id="1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9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9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9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9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ap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9 - Musica - Popup di men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000"/>
                            </p:stCondLst>
                            <p:childTnLst>
                              <p:par>
                                <p:cTn id="27" presetID="2" presetClass="entr" presetSubtype="3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500"/>
                            </p:stCondLst>
                            <p:childTnLst>
                              <p:par>
                                <p:cTn id="32" presetID="2" presetClass="entr" presetSubtype="3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0"/>
                            </p:stCondLst>
                            <p:childTnLst>
                              <p:par>
                                <p:cTn id="37" presetID="2" presetClass="entr" presetSubtype="3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6500"/>
                            </p:stCondLst>
                            <p:childTnLst>
                              <p:par>
                                <p:cTn id="42" presetID="2" presetClass="entr" presetSubtype="3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6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9032"/>
                </p:tgtEl>
              </p:cMediaNode>
            </p:audio>
          </p:childTnLst>
        </p:cTn>
      </p:par>
    </p:tnLst>
    <p:bldLst>
      <p:bldP spid="129026" grpId="0" autoUpdateAnimBg="0"/>
      <p:bldP spid="129027" grpId="0" build="p" autoUpdateAnimBg="0" advAuto="0"/>
      <p:bldP spid="129031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ChangeArrowheads="1"/>
          </p:cNvSpPr>
          <p:nvPr>
            <p:ph type="title"/>
          </p:nvPr>
        </p:nvSpPr>
        <p:spPr bwMode="auto">
          <a:xfrm>
            <a:off x="1230313" y="152400"/>
            <a:ext cx="6934200" cy="83661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it-IT">
                <a:solidFill>
                  <a:schemeClr val="tx1"/>
                </a:solidFill>
                <a:effectLst/>
                <a:latin typeface="Tahoma" pitchFamily="34" charset="0"/>
              </a:rPr>
              <a:t>Combinazione Colori</a:t>
            </a:r>
          </a:p>
        </p:txBody>
      </p:sp>
      <p:sp>
        <p:nvSpPr>
          <p:cNvPr id="78851" name="Rectangle 3"/>
          <p:cNvSpPr>
            <a:spLocks noChangeArrowheads="1"/>
          </p:cNvSpPr>
          <p:nvPr>
            <p:ph type="body" sz="half" idx="1"/>
          </p:nvPr>
        </p:nvSpPr>
        <p:spPr bwMode="auto">
          <a:xfrm>
            <a:off x="1620838" y="1643063"/>
            <a:ext cx="6129337" cy="160178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None/>
            </a:pPr>
            <a:r>
              <a:rPr lang="it-IT" sz="2800">
                <a:solidFill>
                  <a:srgbClr val="FFCC00"/>
                </a:solidFill>
                <a:latin typeface="Arial" charset="0"/>
              </a:rPr>
              <a:t>   </a:t>
            </a:r>
            <a:r>
              <a:rPr lang="it-IT" sz="2800" b="1">
                <a:solidFill>
                  <a:srgbClr val="FFCC00"/>
                </a:solidFill>
                <a:latin typeface="Arial" charset="0"/>
              </a:rPr>
              <a:t>Una combinazione di colori è un insieme di 8 colori coordinati da applicare a titoli, testo e grafica.</a:t>
            </a:r>
            <a:r>
              <a:rPr lang="it-IT" sz="2800">
                <a:solidFill>
                  <a:srgbClr val="FFCC00"/>
                </a:solidFill>
                <a:latin typeface="Arial" charset="0"/>
              </a:rPr>
              <a:t> </a:t>
            </a:r>
          </a:p>
        </p:txBody>
      </p:sp>
      <p:pic>
        <p:nvPicPr>
          <p:cNvPr id="788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388" y="4424363"/>
            <a:ext cx="2806700" cy="21224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  <p:pic>
        <p:nvPicPr>
          <p:cNvPr id="7885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82863" y="4221163"/>
            <a:ext cx="2806700" cy="21224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  <p:pic>
        <p:nvPicPr>
          <p:cNvPr id="78854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95775" y="3903663"/>
            <a:ext cx="2806700" cy="21224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  <p:pic>
        <p:nvPicPr>
          <p:cNvPr id="78855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65825" y="3581400"/>
            <a:ext cx="2806700" cy="212248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  <p:grpSp>
        <p:nvGrpSpPr>
          <p:cNvPr id="78857" name="Group 9"/>
          <p:cNvGrpSpPr>
            <a:grpSpLocks/>
          </p:cNvGrpSpPr>
          <p:nvPr/>
        </p:nvGrpSpPr>
        <p:grpSpPr bwMode="auto">
          <a:xfrm>
            <a:off x="8458200" y="6172200"/>
            <a:ext cx="592138" cy="592138"/>
            <a:chOff x="5328" y="3888"/>
            <a:chExt cx="373" cy="373"/>
          </a:xfrm>
        </p:grpSpPr>
        <p:sp>
          <p:nvSpPr>
            <p:cNvPr id="78858" name="Oval 10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5328" y="388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78859" name="AutoShape 11">
              <a:hlinkClick r:id="" action="ppaction://hlinkshowjump?jump=nextslide" highlightClick="1">
                <a:snd r:embed="rId7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5423" y="398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  <p:grpSp>
        <p:nvGrpSpPr>
          <p:cNvPr id="78860" name="Group 12"/>
          <p:cNvGrpSpPr>
            <a:grpSpLocks/>
          </p:cNvGrpSpPr>
          <p:nvPr/>
        </p:nvGrpSpPr>
        <p:grpSpPr bwMode="auto">
          <a:xfrm>
            <a:off x="60325" y="6156325"/>
            <a:ext cx="592138" cy="592138"/>
            <a:chOff x="38" y="3878"/>
            <a:chExt cx="373" cy="373"/>
          </a:xfrm>
        </p:grpSpPr>
        <p:sp>
          <p:nvSpPr>
            <p:cNvPr id="78861" name="Oval 13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 flipH="1">
              <a:off x="38" y="387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78862" name="AutoShape 14">
              <a:hlinkClick r:id="" action="ppaction://hlinkshowjump?jump=previousslide" highlightClick="1">
                <a:snd r:embed="rId7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 flipH="1">
              <a:off x="130" y="397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ChangeArrowheads="1"/>
          </p:cNvSpPr>
          <p:nvPr>
            <p:ph type="title"/>
          </p:nvPr>
        </p:nvSpPr>
        <p:spPr bwMode="auto">
          <a:xfrm>
            <a:off x="773113" y="2455863"/>
            <a:ext cx="7772400" cy="1143000"/>
          </a:xfrm>
          <a:noFill/>
          <a:ln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60000"/>
              </a:lnSpc>
            </a:pPr>
            <a:r>
              <a:rPr lang="it-IT"/>
              <a:t>Transizione Diapositiva Dissolvenza</a:t>
            </a:r>
          </a:p>
        </p:txBody>
      </p:sp>
      <p:grpSp>
        <p:nvGrpSpPr>
          <p:cNvPr id="66563" name="Group 3"/>
          <p:cNvGrpSpPr>
            <a:grpSpLocks/>
          </p:cNvGrpSpPr>
          <p:nvPr/>
        </p:nvGrpSpPr>
        <p:grpSpPr bwMode="auto">
          <a:xfrm>
            <a:off x="8458200" y="6172200"/>
            <a:ext cx="592138" cy="592138"/>
            <a:chOff x="5328" y="3888"/>
            <a:chExt cx="373" cy="373"/>
          </a:xfrm>
        </p:grpSpPr>
        <p:sp>
          <p:nvSpPr>
            <p:cNvPr id="66564" name="Oval 4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5328" y="388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66565" name="AutoShape 5">
              <a:hlinkClick r:id="" action="ppaction://hlinkshowjump?jump=nextslide" highlightClick="1">
                <a:snd r:embed="rId3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5423" y="398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  <p:grpSp>
        <p:nvGrpSpPr>
          <p:cNvPr id="66566" name="Group 6"/>
          <p:cNvGrpSpPr>
            <a:grpSpLocks/>
          </p:cNvGrpSpPr>
          <p:nvPr/>
        </p:nvGrpSpPr>
        <p:grpSpPr bwMode="auto">
          <a:xfrm>
            <a:off x="60325" y="6156325"/>
            <a:ext cx="592138" cy="592138"/>
            <a:chOff x="38" y="3878"/>
            <a:chExt cx="373" cy="373"/>
          </a:xfrm>
        </p:grpSpPr>
        <p:sp>
          <p:nvSpPr>
            <p:cNvPr id="66567" name="Oval 7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 flipH="1">
              <a:off x="38" y="387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66568" name="AutoShape 8">
              <a:hlinkClick r:id="" action="ppaction://hlinkshowjump?jump=previousslide" highlightClick="1">
                <a:snd r:embed="rId3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 flipH="1">
              <a:off x="130" y="397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ChangeArrowheads="1"/>
          </p:cNvSpPr>
          <p:nvPr>
            <p:ph type="title"/>
          </p:nvPr>
        </p:nvSpPr>
        <p:spPr bwMode="auto">
          <a:xfrm>
            <a:off x="769938" y="2582863"/>
            <a:ext cx="7772400" cy="1143000"/>
          </a:xfrm>
          <a:noFill/>
          <a:ln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60000"/>
              </a:lnSpc>
            </a:pPr>
            <a:r>
              <a:rPr lang="it-IT"/>
              <a:t>Transizione Diapositiva </a:t>
            </a:r>
            <a:br>
              <a:rPr lang="it-IT"/>
            </a:br>
            <a:r>
              <a:rPr lang="it-IT"/>
              <a:t>Scopri da destra </a:t>
            </a:r>
            <a:br>
              <a:rPr lang="it-IT"/>
            </a:br>
            <a:r>
              <a:rPr lang="it-IT"/>
              <a:t>verso l’alto</a:t>
            </a:r>
          </a:p>
        </p:txBody>
      </p:sp>
      <p:grpSp>
        <p:nvGrpSpPr>
          <p:cNvPr id="68611" name="Group 3"/>
          <p:cNvGrpSpPr>
            <a:grpSpLocks/>
          </p:cNvGrpSpPr>
          <p:nvPr/>
        </p:nvGrpSpPr>
        <p:grpSpPr bwMode="auto">
          <a:xfrm>
            <a:off x="8458200" y="6172200"/>
            <a:ext cx="592138" cy="592138"/>
            <a:chOff x="5328" y="3888"/>
            <a:chExt cx="373" cy="373"/>
          </a:xfrm>
        </p:grpSpPr>
        <p:sp>
          <p:nvSpPr>
            <p:cNvPr id="68612" name="Oval 4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5328" y="388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68613" name="AutoShape 5">
              <a:hlinkClick r:id="" action="ppaction://hlinkshowjump?jump=nextslide" highlightClick="1">
                <a:snd r:embed="rId3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5423" y="398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  <p:grpSp>
        <p:nvGrpSpPr>
          <p:cNvPr id="68614" name="Group 6"/>
          <p:cNvGrpSpPr>
            <a:grpSpLocks/>
          </p:cNvGrpSpPr>
          <p:nvPr/>
        </p:nvGrpSpPr>
        <p:grpSpPr bwMode="auto">
          <a:xfrm>
            <a:off x="60325" y="6156325"/>
            <a:ext cx="592138" cy="592138"/>
            <a:chOff x="38" y="3878"/>
            <a:chExt cx="373" cy="373"/>
          </a:xfrm>
        </p:grpSpPr>
        <p:sp>
          <p:nvSpPr>
            <p:cNvPr id="68615" name="Oval 7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 flipH="1">
              <a:off x="38" y="387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68616" name="AutoShape 8">
              <a:hlinkClick r:id="" action="ppaction://hlinkshowjump?jump=previousslide" highlightClick="1">
                <a:snd r:embed="rId3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 flipH="1">
              <a:off x="130" y="397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ChangeArrowheads="1"/>
          </p:cNvSpPr>
          <p:nvPr>
            <p:ph type="title"/>
          </p:nvPr>
        </p:nvSpPr>
        <p:spPr bwMode="auto">
          <a:xfrm>
            <a:off x="820738" y="2616200"/>
            <a:ext cx="7772400" cy="1143000"/>
          </a:xfrm>
          <a:noFill/>
          <a:ln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60000"/>
              </a:lnSpc>
            </a:pPr>
            <a:r>
              <a:rPr lang="it-IT"/>
              <a:t>Transizione Diapositiva </a:t>
            </a:r>
            <a:br>
              <a:rPr lang="it-IT"/>
            </a:br>
            <a:r>
              <a:rPr lang="it-IT"/>
              <a:t>Veneziana verticale</a:t>
            </a:r>
          </a:p>
        </p:txBody>
      </p:sp>
      <p:grpSp>
        <p:nvGrpSpPr>
          <p:cNvPr id="70659" name="Group 3"/>
          <p:cNvGrpSpPr>
            <a:grpSpLocks/>
          </p:cNvGrpSpPr>
          <p:nvPr/>
        </p:nvGrpSpPr>
        <p:grpSpPr bwMode="auto">
          <a:xfrm>
            <a:off x="8458200" y="6172200"/>
            <a:ext cx="592138" cy="592138"/>
            <a:chOff x="5328" y="3888"/>
            <a:chExt cx="373" cy="373"/>
          </a:xfrm>
        </p:grpSpPr>
        <p:sp>
          <p:nvSpPr>
            <p:cNvPr id="70660" name="Oval 4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5328" y="388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70661" name="AutoShape 5">
              <a:hlinkClick r:id="" action="ppaction://hlinkshowjump?jump=nextslide" highlightClick="1">
                <a:snd r:embed="rId3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5423" y="398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  <p:grpSp>
        <p:nvGrpSpPr>
          <p:cNvPr id="70662" name="Group 6"/>
          <p:cNvGrpSpPr>
            <a:grpSpLocks/>
          </p:cNvGrpSpPr>
          <p:nvPr/>
        </p:nvGrpSpPr>
        <p:grpSpPr bwMode="auto">
          <a:xfrm>
            <a:off x="60325" y="6156325"/>
            <a:ext cx="592138" cy="592138"/>
            <a:chOff x="38" y="3878"/>
            <a:chExt cx="373" cy="373"/>
          </a:xfrm>
        </p:grpSpPr>
        <p:sp>
          <p:nvSpPr>
            <p:cNvPr id="70663" name="Oval 7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 flipH="1">
              <a:off x="38" y="387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70664" name="AutoShape 8">
              <a:hlinkClick r:id="" action="ppaction://hlinkshowjump?jump=previousslide" highlightClick="1">
                <a:snd r:embed="rId3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 flipH="1">
              <a:off x="130" y="397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ChangeArrowheads="1"/>
          </p:cNvSpPr>
          <p:nvPr>
            <p:ph type="ctrTitle"/>
          </p:nvPr>
        </p:nvSpPr>
        <p:spPr bwMode="auto">
          <a:xfrm>
            <a:off x="1079500" y="1639888"/>
            <a:ext cx="6967538" cy="29273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7200"/>
              <a:t>Esempi di animazione</a:t>
            </a:r>
          </a:p>
        </p:txBody>
      </p:sp>
      <p:pic>
        <p:nvPicPr>
          <p:cNvPr id="147462" name="Picture 6" descr="C:\Documenti\DISEGNI\BIMBO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5" y="4064000"/>
            <a:ext cx="1595438" cy="2047875"/>
          </a:xfrm>
          <a:prstGeom prst="rect">
            <a:avLst/>
          </a:prstGeom>
          <a:noFill/>
        </p:spPr>
      </p:pic>
      <p:grpSp>
        <p:nvGrpSpPr>
          <p:cNvPr id="147463" name="Group 7"/>
          <p:cNvGrpSpPr>
            <a:grpSpLocks/>
          </p:cNvGrpSpPr>
          <p:nvPr/>
        </p:nvGrpSpPr>
        <p:grpSpPr bwMode="auto">
          <a:xfrm>
            <a:off x="8458200" y="6172200"/>
            <a:ext cx="592138" cy="592138"/>
            <a:chOff x="5328" y="3888"/>
            <a:chExt cx="373" cy="373"/>
          </a:xfrm>
        </p:grpSpPr>
        <p:sp>
          <p:nvSpPr>
            <p:cNvPr id="147464" name="Oval 8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5328" y="388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47465" name="AutoShape 9">
              <a:hlinkClick r:id="" action="ppaction://hlinkshowjump?jump=nextslide" highlightClick="1">
                <a:snd r:embed="rId3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5423" y="398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  <p:grpSp>
        <p:nvGrpSpPr>
          <p:cNvPr id="147466" name="Group 10"/>
          <p:cNvGrpSpPr>
            <a:grpSpLocks/>
          </p:cNvGrpSpPr>
          <p:nvPr/>
        </p:nvGrpSpPr>
        <p:grpSpPr bwMode="auto">
          <a:xfrm>
            <a:off x="60325" y="6156325"/>
            <a:ext cx="592138" cy="592138"/>
            <a:chOff x="38" y="3878"/>
            <a:chExt cx="373" cy="373"/>
          </a:xfrm>
        </p:grpSpPr>
        <p:sp>
          <p:nvSpPr>
            <p:cNvPr id="147467" name="Oval 11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 flipH="1">
              <a:off x="38" y="387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47468" name="AutoShape 12">
              <a:hlinkClick r:id="" action="ppaction://hlinkshowjump?jump=previousslide" highlightClick="1">
                <a:snd r:embed="rId3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 flipH="1">
              <a:off x="130" y="397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ChangeArrowheads="1"/>
          </p:cNvSpPr>
          <p:nvPr>
            <p:ph type="title"/>
          </p:nvPr>
        </p:nvSpPr>
        <p:spPr bwMode="auto">
          <a:xfrm>
            <a:off x="-804863" y="0"/>
            <a:ext cx="10542588" cy="1143000"/>
          </a:xfrm>
          <a:noFill/>
          <a:ln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>
                <a:solidFill>
                  <a:schemeClr val="tx1"/>
                </a:solidFill>
                <a:effectLst/>
                <a:latin typeface="Tahoma" pitchFamily="34" charset="0"/>
              </a:rPr>
              <a:t>Esempi di animazione</a:t>
            </a:r>
          </a:p>
        </p:txBody>
      </p:sp>
      <p:sp>
        <p:nvSpPr>
          <p:cNvPr id="64515" name="Rectangle 3"/>
          <p:cNvSpPr>
            <a:spLocks noChangeArrowheads="1"/>
          </p:cNvSpPr>
          <p:nvPr/>
        </p:nvSpPr>
        <p:spPr bwMode="auto">
          <a:xfrm>
            <a:off x="609600" y="16764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eaLnBrk="0" hangingPunct="0"/>
            <a:r>
              <a:rPr kumimoji="0" lang="it-IT" sz="280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testo sequenza a entrata dall’alto a sinistra</a:t>
            </a:r>
          </a:p>
        </p:txBody>
      </p:sp>
      <p:sp>
        <p:nvSpPr>
          <p:cNvPr id="64516" name="Rectangle 4"/>
          <p:cNvSpPr>
            <a:spLocks noChangeArrowheads="1"/>
          </p:cNvSpPr>
          <p:nvPr>
            <p:ph type="body" idx="1"/>
          </p:nvPr>
        </p:nvSpPr>
        <p:spPr bwMode="auto">
          <a:xfrm>
            <a:off x="685800" y="2971800"/>
            <a:ext cx="3886200" cy="609600"/>
          </a:xfrm>
          <a:noFill/>
          <a:ln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r>
              <a:rPr lang="it-IT" sz="2800">
                <a:solidFill>
                  <a:srgbClr val="00FF00"/>
                </a:solidFill>
                <a:latin typeface="Arial" charset="0"/>
              </a:rPr>
              <a:t>a entrata dal basso </a:t>
            </a:r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685800" y="3429000"/>
            <a:ext cx="3886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 algn="l" eaLnBrk="0" hangingPunct="0">
              <a:spcBef>
                <a:spcPct val="20000"/>
              </a:spcBef>
              <a:buFontTx/>
              <a:buChar char="•"/>
            </a:pPr>
            <a:r>
              <a:rPr kumimoji="0" lang="it-IT" sz="280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apertura orizzontale</a:t>
            </a:r>
          </a:p>
        </p:txBody>
      </p:sp>
      <p:sp>
        <p:nvSpPr>
          <p:cNvPr id="64518" name="Rectangle 6"/>
          <p:cNvSpPr>
            <a:spLocks noChangeArrowheads="1"/>
          </p:cNvSpPr>
          <p:nvPr/>
        </p:nvSpPr>
        <p:spPr bwMode="auto">
          <a:xfrm>
            <a:off x="685800" y="3886200"/>
            <a:ext cx="3886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 algn="l" eaLnBrk="0" hangingPunct="0">
              <a:spcBef>
                <a:spcPct val="20000"/>
              </a:spcBef>
              <a:buFontTx/>
              <a:buChar char="•"/>
            </a:pPr>
            <a:r>
              <a:rPr kumimoji="0" lang="it-IT" sz="280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chiusura verticale</a:t>
            </a:r>
          </a:p>
        </p:txBody>
      </p:sp>
      <p:sp>
        <p:nvSpPr>
          <p:cNvPr id="64519" name="Rectangle 7"/>
          <p:cNvSpPr>
            <a:spLocks noChangeArrowheads="1"/>
          </p:cNvSpPr>
          <p:nvPr/>
        </p:nvSpPr>
        <p:spPr bwMode="auto">
          <a:xfrm>
            <a:off x="685800" y="4343400"/>
            <a:ext cx="3886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 algn="l" eaLnBrk="0" hangingPunct="0">
              <a:spcBef>
                <a:spcPct val="20000"/>
              </a:spcBef>
              <a:buFontTx/>
              <a:buChar char="•"/>
            </a:pPr>
            <a:r>
              <a:rPr kumimoji="0" lang="it-IT" sz="280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compressione</a:t>
            </a:r>
          </a:p>
        </p:txBody>
      </p:sp>
      <p:sp>
        <p:nvSpPr>
          <p:cNvPr id="64520" name="Rectangle 8"/>
          <p:cNvSpPr>
            <a:spLocks noChangeArrowheads="1"/>
          </p:cNvSpPr>
          <p:nvPr/>
        </p:nvSpPr>
        <p:spPr bwMode="auto">
          <a:xfrm>
            <a:off x="685800" y="4800600"/>
            <a:ext cx="3886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 algn="l" eaLnBrk="0" hangingPunct="0">
              <a:spcBef>
                <a:spcPct val="20000"/>
              </a:spcBef>
              <a:buFontTx/>
              <a:buChar char="•"/>
            </a:pPr>
            <a:r>
              <a:rPr kumimoji="0" lang="it-IT" sz="280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dissolvenza</a:t>
            </a:r>
          </a:p>
        </p:txBody>
      </p:sp>
      <p:sp>
        <p:nvSpPr>
          <p:cNvPr id="64521" name="Rectangle 9"/>
          <p:cNvSpPr>
            <a:spLocks noChangeArrowheads="1"/>
          </p:cNvSpPr>
          <p:nvPr/>
        </p:nvSpPr>
        <p:spPr bwMode="auto">
          <a:xfrm>
            <a:off x="685800" y="5257800"/>
            <a:ext cx="3429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 algn="l" eaLnBrk="0" hangingPunct="0">
              <a:spcBef>
                <a:spcPct val="20000"/>
              </a:spcBef>
              <a:buFontTx/>
              <a:buChar char="•"/>
            </a:pPr>
            <a:r>
              <a:rPr kumimoji="0" lang="it-IT" sz="280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espansione</a:t>
            </a:r>
          </a:p>
        </p:txBody>
      </p:sp>
      <p:sp>
        <p:nvSpPr>
          <p:cNvPr id="64522" name="Rectangle 10"/>
          <p:cNvSpPr>
            <a:spLocks noChangeArrowheads="1"/>
          </p:cNvSpPr>
          <p:nvPr/>
        </p:nvSpPr>
        <p:spPr bwMode="auto">
          <a:xfrm>
            <a:off x="685800" y="5715000"/>
            <a:ext cx="3581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 algn="l" eaLnBrk="0" hangingPunct="0">
              <a:spcBef>
                <a:spcPct val="20000"/>
              </a:spcBef>
              <a:buFontTx/>
              <a:buChar char="•"/>
            </a:pPr>
            <a:r>
              <a:rPr kumimoji="0" lang="it-IT" sz="280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fasce orizzontali</a:t>
            </a:r>
          </a:p>
        </p:txBody>
      </p:sp>
      <p:sp>
        <p:nvSpPr>
          <p:cNvPr id="64523" name="Rectangle 11"/>
          <p:cNvSpPr>
            <a:spLocks noChangeArrowheads="1"/>
          </p:cNvSpPr>
          <p:nvPr/>
        </p:nvSpPr>
        <p:spPr bwMode="auto">
          <a:xfrm>
            <a:off x="5181600" y="2895600"/>
            <a:ext cx="396081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 algn="l" eaLnBrk="0" hangingPunct="0">
              <a:spcBef>
                <a:spcPct val="20000"/>
              </a:spcBef>
              <a:buFontTx/>
              <a:buChar char="•"/>
            </a:pPr>
            <a:r>
              <a:rPr kumimoji="0" lang="it-IT" sz="280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lampeggiamento intervallo lungo</a:t>
            </a:r>
          </a:p>
        </p:txBody>
      </p:sp>
      <p:sp>
        <p:nvSpPr>
          <p:cNvPr id="64524" name="Rectangle 12"/>
          <p:cNvSpPr>
            <a:spLocks noChangeArrowheads="1"/>
          </p:cNvSpPr>
          <p:nvPr/>
        </p:nvSpPr>
        <p:spPr bwMode="auto">
          <a:xfrm>
            <a:off x="5181600" y="3886200"/>
            <a:ext cx="3733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 algn="l" eaLnBrk="0" hangingPunct="0">
              <a:spcBef>
                <a:spcPct val="20000"/>
              </a:spcBef>
              <a:buFontTx/>
              <a:buChar char="•"/>
            </a:pPr>
            <a:r>
              <a:rPr kumimoji="0" lang="it-IT" sz="280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scacchi da sinistra</a:t>
            </a:r>
          </a:p>
        </p:txBody>
      </p:sp>
      <p:sp>
        <p:nvSpPr>
          <p:cNvPr id="64525" name="Rectangle 13"/>
          <p:cNvSpPr>
            <a:spLocks noChangeArrowheads="1"/>
          </p:cNvSpPr>
          <p:nvPr/>
        </p:nvSpPr>
        <p:spPr bwMode="auto">
          <a:xfrm>
            <a:off x="5181600" y="4343400"/>
            <a:ext cx="3733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 algn="l" eaLnBrk="0" hangingPunct="0">
              <a:spcBef>
                <a:spcPct val="20000"/>
              </a:spcBef>
              <a:buFontTx/>
              <a:buChar char="•"/>
            </a:pPr>
            <a:r>
              <a:rPr kumimoji="0" lang="it-IT" sz="280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sfoglia da destra verso l’alto</a:t>
            </a:r>
          </a:p>
        </p:txBody>
      </p:sp>
      <p:sp>
        <p:nvSpPr>
          <p:cNvPr id="64526" name="Rectangle 14"/>
          <p:cNvSpPr>
            <a:spLocks noChangeArrowheads="1"/>
          </p:cNvSpPr>
          <p:nvPr/>
        </p:nvSpPr>
        <p:spPr bwMode="auto">
          <a:xfrm>
            <a:off x="5181600" y="5257800"/>
            <a:ext cx="3733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 algn="l" eaLnBrk="0" hangingPunct="0">
              <a:spcBef>
                <a:spcPct val="20000"/>
              </a:spcBef>
              <a:buFontTx/>
              <a:buChar char="•"/>
            </a:pPr>
            <a:r>
              <a:rPr kumimoji="0" lang="it-IT" sz="280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veneziana verticale</a:t>
            </a:r>
          </a:p>
        </p:txBody>
      </p:sp>
      <p:sp>
        <p:nvSpPr>
          <p:cNvPr id="64527" name="Rectangle 15"/>
          <p:cNvSpPr>
            <a:spLocks noChangeArrowheads="1"/>
          </p:cNvSpPr>
          <p:nvPr/>
        </p:nvSpPr>
        <p:spPr bwMode="auto">
          <a:xfrm>
            <a:off x="5181600" y="5715000"/>
            <a:ext cx="3733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 algn="l" eaLnBrk="0" hangingPunct="0">
              <a:spcBef>
                <a:spcPct val="20000"/>
              </a:spcBef>
              <a:buFontTx/>
              <a:buChar char="•"/>
            </a:pPr>
            <a:r>
              <a:rPr kumimoji="0" lang="it-IT" sz="280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effetti casuali</a:t>
            </a:r>
          </a:p>
        </p:txBody>
      </p:sp>
      <p:grpSp>
        <p:nvGrpSpPr>
          <p:cNvPr id="64529" name="Group 17"/>
          <p:cNvGrpSpPr>
            <a:grpSpLocks/>
          </p:cNvGrpSpPr>
          <p:nvPr/>
        </p:nvGrpSpPr>
        <p:grpSpPr bwMode="auto">
          <a:xfrm>
            <a:off x="8458200" y="6172200"/>
            <a:ext cx="592138" cy="592138"/>
            <a:chOff x="5328" y="3888"/>
            <a:chExt cx="373" cy="373"/>
          </a:xfrm>
        </p:grpSpPr>
        <p:sp>
          <p:nvSpPr>
            <p:cNvPr id="64530" name="Oval 18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5328" y="388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64531" name="AutoShape 19">
              <a:hlinkClick r:id="" action="ppaction://hlinkshowjump?jump=nextslide" highlightClick="1">
                <a:snd r:embed="rId3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5423" y="398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  <p:grpSp>
        <p:nvGrpSpPr>
          <p:cNvPr id="64532" name="Group 20"/>
          <p:cNvGrpSpPr>
            <a:grpSpLocks/>
          </p:cNvGrpSpPr>
          <p:nvPr/>
        </p:nvGrpSpPr>
        <p:grpSpPr bwMode="auto">
          <a:xfrm>
            <a:off x="60325" y="6156325"/>
            <a:ext cx="592138" cy="592138"/>
            <a:chOff x="38" y="3878"/>
            <a:chExt cx="373" cy="373"/>
          </a:xfrm>
        </p:grpSpPr>
        <p:sp>
          <p:nvSpPr>
            <p:cNvPr id="64533" name="Oval 21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 flipH="1">
              <a:off x="38" y="387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64534" name="AutoShape 22">
              <a:hlinkClick r:id="" action="ppaction://hlinkshowjump?jump=previousslide" highlightClick="1">
                <a:snd r:embed="rId3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 flipH="1">
              <a:off x="130" y="397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" presetClass="entr" presetSubtype="9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16" presetClass="entr" presetSubtype="4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64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4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0"/>
                            </p:stCondLst>
                            <p:childTnLst>
                              <p:par>
                                <p:cTn id="2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645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64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500"/>
                            </p:stCondLst>
                            <p:childTnLst>
                              <p:par>
                                <p:cTn id="35" presetID="4" presetClass="entr" presetSubtype="3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64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0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64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3500"/>
                            </p:stCondLst>
                            <p:childTnLst>
                              <p:par>
                                <p:cTn id="43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500"/>
                            </p:stCondLst>
                            <p:childTnLst>
                              <p:par>
                                <p:cTn id="46" presetID="5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64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000"/>
                            </p:stCondLst>
                            <p:childTnLst>
                              <p:par>
                                <p:cTn id="50" presetID="18" presetClass="entr" presetSubtype="1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64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8500"/>
                            </p:stCondLst>
                            <p:childTnLst>
                              <p:par>
                                <p:cTn id="54" presetID="3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64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0"/>
                            </p:stCondLst>
                            <p:childTnLst>
                              <p:par>
                                <p:cTn id="58" presetID="24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5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0" dur="1" fill="hold"/>
                                        <p:tgtEl>
                                          <p:spTgt spid="645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 autoUpdateAnimBg="0"/>
      <p:bldP spid="64515" grpId="0" autoUpdateAnimBg="0"/>
      <p:bldP spid="64516" grpId="0" build="p" autoUpdateAnimBg="0" advAuto="1000"/>
      <p:bldP spid="64517" grpId="0" build="p" autoUpdateAnimBg="0" advAuto="1000"/>
      <p:bldP spid="64518" grpId="0" build="p" autoUpdateAnimBg="0" advAuto="1000"/>
      <p:bldP spid="64519" grpId="0" build="p" autoUpdateAnimBg="0" advAuto="1000"/>
      <p:bldP spid="64520" grpId="0" build="p" autoUpdateAnimBg="0" advAuto="1000"/>
      <p:bldP spid="64521" grpId="0" build="p" autoUpdateAnimBg="0" advAuto="1000"/>
      <p:bldP spid="64522" grpId="0" build="p" autoUpdateAnimBg="0" advAuto="1000"/>
      <p:bldP spid="64523" grpId="0" build="p" autoUpdateAnimBg="0" advAuto="1000"/>
      <p:bldP spid="64524" grpId="0" build="p" autoUpdateAnimBg="0" advAuto="1000"/>
      <p:bldP spid="64525" grpId="0" build="p" autoUpdateAnimBg="0" advAuto="1000"/>
      <p:bldP spid="64526" grpId="0" build="p" autoUpdateAnimBg="0" advAuto="1000"/>
      <p:bldP spid="64527" grpId="0" build="p" autoUpdateAnimBg="0" advAuto="100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1" name="Rectangle 3"/>
          <p:cNvSpPr>
            <a:spLocks noChangeArrowheads="1"/>
          </p:cNvSpPr>
          <p:nvPr/>
        </p:nvSpPr>
        <p:spPr bwMode="auto">
          <a:xfrm>
            <a:off x="201613" y="3308350"/>
            <a:ext cx="21574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l" eaLnBrk="0" hangingPunct="0"/>
            <a:r>
              <a:rPr kumimoji="0" lang="it-IT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effetto auto</a:t>
            </a:r>
          </a:p>
        </p:txBody>
      </p:sp>
      <p:sp>
        <p:nvSpPr>
          <p:cNvPr id="160772" name="Rectangle 4"/>
          <p:cNvSpPr>
            <a:spLocks noChangeArrowheads="1"/>
          </p:cNvSpPr>
          <p:nvPr/>
        </p:nvSpPr>
        <p:spPr bwMode="auto">
          <a:xfrm>
            <a:off x="184150" y="4038600"/>
            <a:ext cx="21129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l" eaLnBrk="0" hangingPunct="0"/>
            <a:r>
              <a:rPr kumimoji="0" lang="it-IT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effetto volo</a:t>
            </a:r>
          </a:p>
        </p:txBody>
      </p:sp>
      <p:sp>
        <p:nvSpPr>
          <p:cNvPr id="160773" name="Rectangle 5"/>
          <p:cNvSpPr>
            <a:spLocks noChangeArrowheads="1"/>
          </p:cNvSpPr>
          <p:nvPr/>
        </p:nvSpPr>
        <p:spPr bwMode="auto">
          <a:xfrm>
            <a:off x="184150" y="4648200"/>
            <a:ext cx="20669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l" eaLnBrk="0" hangingPunct="0"/>
            <a:r>
              <a:rPr kumimoji="0" lang="it-IT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effetto foto</a:t>
            </a:r>
          </a:p>
        </p:txBody>
      </p:sp>
      <p:sp>
        <p:nvSpPr>
          <p:cNvPr id="160774" name="Rectangle 6"/>
          <p:cNvSpPr>
            <a:spLocks noChangeArrowheads="1"/>
          </p:cNvSpPr>
          <p:nvPr/>
        </p:nvSpPr>
        <p:spPr bwMode="auto">
          <a:xfrm>
            <a:off x="184150" y="5257800"/>
            <a:ext cx="30495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l" eaLnBrk="0" hangingPunct="0"/>
            <a:r>
              <a:rPr kumimoji="0" lang="it-IT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lampeggiamento</a:t>
            </a:r>
          </a:p>
        </p:txBody>
      </p:sp>
      <p:sp>
        <p:nvSpPr>
          <p:cNvPr id="160775" name="Rectangle 7"/>
          <p:cNvSpPr>
            <a:spLocks noChangeArrowheads="1"/>
          </p:cNvSpPr>
          <p:nvPr/>
        </p:nvSpPr>
        <p:spPr bwMode="auto">
          <a:xfrm>
            <a:off x="4087813" y="3308350"/>
            <a:ext cx="31416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l" eaLnBrk="0" hangingPunct="0">
              <a:spcBef>
                <a:spcPct val="20000"/>
              </a:spcBef>
            </a:pPr>
            <a:r>
              <a:rPr kumimoji="0" lang="it-IT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effetto testo laser</a:t>
            </a:r>
          </a:p>
        </p:txBody>
      </p:sp>
      <p:sp>
        <p:nvSpPr>
          <p:cNvPr id="160776" name="Rectangle 8"/>
          <p:cNvSpPr>
            <a:spLocks noChangeArrowheads="1"/>
          </p:cNvSpPr>
          <p:nvPr/>
        </p:nvSpPr>
        <p:spPr bwMode="auto">
          <a:xfrm>
            <a:off x="4087813" y="3994150"/>
            <a:ext cx="50720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l" eaLnBrk="0" hangingPunct="0"/>
            <a:r>
              <a:rPr kumimoji="0" lang="it-IT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effetto macchina da scrivere</a:t>
            </a:r>
          </a:p>
        </p:txBody>
      </p:sp>
      <p:sp>
        <p:nvSpPr>
          <p:cNvPr id="160777" name="Rectangle 9"/>
          <p:cNvSpPr>
            <a:spLocks noChangeArrowheads="1"/>
          </p:cNvSpPr>
          <p:nvPr/>
        </p:nvSpPr>
        <p:spPr bwMode="auto">
          <a:xfrm>
            <a:off x="4070350" y="4648200"/>
            <a:ext cx="35702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l" eaLnBrk="0" hangingPunct="0"/>
            <a:r>
              <a:rPr kumimoji="0" lang="it-IT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effetto testo inverso</a:t>
            </a:r>
          </a:p>
        </p:txBody>
      </p:sp>
      <p:sp>
        <p:nvSpPr>
          <p:cNvPr id="160778" name="Rectangle 10"/>
          <p:cNvSpPr>
            <a:spLocks noChangeArrowheads="1"/>
          </p:cNvSpPr>
          <p:nvPr/>
        </p:nvSpPr>
        <p:spPr bwMode="auto">
          <a:xfrm>
            <a:off x="4070350" y="5334000"/>
            <a:ext cx="34782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l" eaLnBrk="0" hangingPunct="0"/>
            <a:r>
              <a:rPr kumimoji="0" lang="it-IT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effetto testo caduta</a:t>
            </a:r>
          </a:p>
        </p:txBody>
      </p:sp>
      <p:pic>
        <p:nvPicPr>
          <p:cNvPr id="160779" name="Picture 11" descr="C:\Documenti\DISEGNI\ANIMAZ~1\footturtle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622675" y="1250950"/>
            <a:ext cx="2049463" cy="1470025"/>
          </a:xfrm>
          <a:prstGeom prst="rect">
            <a:avLst/>
          </a:prstGeom>
          <a:noFill/>
        </p:spPr>
      </p:pic>
      <p:sp>
        <p:nvSpPr>
          <p:cNvPr id="160782" name="Rectangle 14"/>
          <p:cNvSpPr>
            <a:spLocks noChangeArrowheads="1"/>
          </p:cNvSpPr>
          <p:nvPr>
            <p:ph type="title"/>
          </p:nvPr>
        </p:nvSpPr>
        <p:spPr bwMode="auto">
          <a:xfrm>
            <a:off x="-820738" y="0"/>
            <a:ext cx="10542588" cy="1143000"/>
          </a:xfrm>
          <a:noFill/>
          <a:ln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>
                <a:solidFill>
                  <a:schemeClr val="bg1"/>
                </a:solidFill>
                <a:effectLst/>
                <a:latin typeface="Tahoma" pitchFamily="34" charset="0"/>
              </a:rPr>
              <a:t>Esempi di animazione</a:t>
            </a:r>
          </a:p>
        </p:txBody>
      </p:sp>
      <p:grpSp>
        <p:nvGrpSpPr>
          <p:cNvPr id="160783" name="Group 15"/>
          <p:cNvGrpSpPr>
            <a:grpSpLocks/>
          </p:cNvGrpSpPr>
          <p:nvPr/>
        </p:nvGrpSpPr>
        <p:grpSpPr bwMode="auto">
          <a:xfrm>
            <a:off x="8458200" y="6172200"/>
            <a:ext cx="592138" cy="592138"/>
            <a:chOff x="5328" y="3888"/>
            <a:chExt cx="373" cy="373"/>
          </a:xfrm>
        </p:grpSpPr>
        <p:sp>
          <p:nvSpPr>
            <p:cNvPr id="160784" name="Oval 16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5328" y="388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60785" name="AutoShape 17">
              <a:hlinkClick r:id="" action="ppaction://hlinkshowjump?jump=nextslide" highlightClick="1">
                <a:snd r:embed="rId9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5423" y="398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  <p:grpSp>
        <p:nvGrpSpPr>
          <p:cNvPr id="160786" name="Group 18"/>
          <p:cNvGrpSpPr>
            <a:grpSpLocks/>
          </p:cNvGrpSpPr>
          <p:nvPr/>
        </p:nvGrpSpPr>
        <p:grpSpPr bwMode="auto">
          <a:xfrm>
            <a:off x="60325" y="6156325"/>
            <a:ext cx="592138" cy="592138"/>
            <a:chOff x="38" y="3878"/>
            <a:chExt cx="373" cy="373"/>
          </a:xfrm>
        </p:grpSpPr>
        <p:sp>
          <p:nvSpPr>
            <p:cNvPr id="160787" name="Oval 19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 flipH="1">
              <a:off x="38" y="387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60788" name="AutoShape 20">
              <a:hlinkClick r:id="" action="ppaction://hlinkshowjump?jump=previousslide" highlightClick="1">
                <a:snd r:embed="rId9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 flipH="1">
              <a:off x="130" y="397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utomobile che frena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o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" presetClass="entr" presetSubtype="3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607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Macchina fotografica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2" presetClass="entr" presetSubtype="3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" fill="hold"/>
                                        <p:tgtEl>
                                          <p:spTgt spid="160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" fill="hold"/>
                                        <p:tgtEl>
                                          <p:spTgt spid="160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aser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275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75"/>
                                        <p:tgtEl>
                                          <p:spTgt spid="1607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Macchina da scrivere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115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60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650"/>
                            </p:stCondLst>
                            <p:childTnLst>
                              <p:par>
                                <p:cTn id="35" presetID="2" presetClass="entr" presetSubtype="1" fill="hold" grpId="0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160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160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1" grpId="0" build="p" autoUpdateAnimBg="0" advAuto="1000"/>
      <p:bldP spid="160772" grpId="0" autoUpdateAnimBg="0"/>
      <p:bldP spid="160773" grpId="0" autoUpdateAnimBg="0"/>
      <p:bldP spid="160774" grpId="0" autoUpdateAnimBg="0"/>
      <p:bldP spid="160775" grpId="0" build="p" autoUpdateAnimBg="0" advAuto="1000"/>
      <p:bldP spid="160776" grpId="0" build="p" autoUpdateAnimBg="0" advAuto="1000"/>
      <p:bldP spid="160777" grpId="0" autoUpdateAnimBg="0" rev="1"/>
      <p:bldP spid="160778" grpId="0" build="p" autoUpdateAnimBg="0" advAuto="100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482" name="Object 2">
            <a:hlinkClick r:id="" action="ppaction://hlinkshowjump?jump=nextslide">
              <a:snd r:embed="rId5" name="9 - Musica - Popup di menu.wav"/>
            </a:hlinkClick>
            <a:hlinkHover r:id="" action="ppaction://noaction">
              <a:snd r:embed="rId6" name="1 - Start.wav"/>
            </a:hlinkHover>
          </p:cNvPr>
          <p:cNvGraphicFramePr>
            <a:graphicFrameLocks noChangeAspect="1"/>
          </p:cNvGraphicFramePr>
          <p:nvPr/>
        </p:nvGraphicFramePr>
        <p:xfrm>
          <a:off x="7362825" y="0"/>
          <a:ext cx="1781175" cy="1206500"/>
        </p:xfrm>
        <a:graphic>
          <a:graphicData uri="http://schemas.openxmlformats.org/presentationml/2006/ole">
            <p:oleObj spid="_x0000_s148482" name="Fotografia di Photo Editor" r:id="rId7" imgW="914286" imgH="619211" progId="MSPhotoEd.3">
              <p:embed/>
            </p:oleObj>
          </a:graphicData>
        </a:graphic>
      </p:graphicFrame>
      <p:grpSp>
        <p:nvGrpSpPr>
          <p:cNvPr id="148483" name="Group 3"/>
          <p:cNvGrpSpPr>
            <a:grpSpLocks/>
          </p:cNvGrpSpPr>
          <p:nvPr/>
        </p:nvGrpSpPr>
        <p:grpSpPr bwMode="auto">
          <a:xfrm>
            <a:off x="-381000" y="1158875"/>
            <a:ext cx="9861550" cy="409575"/>
            <a:chOff x="-555" y="3374"/>
            <a:chExt cx="6490" cy="771"/>
          </a:xfrm>
        </p:grpSpPr>
        <p:sp>
          <p:nvSpPr>
            <p:cNvPr id="148484" name="Rectangle 4"/>
            <p:cNvSpPr>
              <a:spLocks noChangeArrowheads="1"/>
            </p:cNvSpPr>
            <p:nvPr/>
          </p:nvSpPr>
          <p:spPr bwMode="auto">
            <a:xfrm>
              <a:off x="-555" y="3374"/>
              <a:ext cx="6490" cy="771"/>
            </a:xfrm>
            <a:prstGeom prst="rect">
              <a:avLst/>
            </a:prstGeom>
            <a:gradFill rotWithShape="0">
              <a:gsLst>
                <a:gs pos="0">
                  <a:srgbClr val="666699">
                    <a:gamma/>
                    <a:shade val="66275"/>
                    <a:invGamma/>
                  </a:srgbClr>
                </a:gs>
                <a:gs pos="50000">
                  <a:srgbClr val="666699"/>
                </a:gs>
                <a:gs pos="100000">
                  <a:srgbClr val="666699">
                    <a:gamma/>
                    <a:shade val="66275"/>
                    <a:invGamma/>
                  </a:srgb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48485" name="Line 5"/>
            <p:cNvSpPr>
              <a:spLocks noChangeShapeType="1"/>
            </p:cNvSpPr>
            <p:nvPr/>
          </p:nvSpPr>
          <p:spPr bwMode="auto">
            <a:xfrm>
              <a:off x="-453" y="3770"/>
              <a:ext cx="6378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it-IT"/>
            </a:p>
          </p:txBody>
        </p:sp>
      </p:grpSp>
      <p:grpSp>
        <p:nvGrpSpPr>
          <p:cNvPr id="148486" name="Group 6"/>
          <p:cNvGrpSpPr>
            <a:grpSpLocks/>
          </p:cNvGrpSpPr>
          <p:nvPr/>
        </p:nvGrpSpPr>
        <p:grpSpPr bwMode="auto">
          <a:xfrm>
            <a:off x="-847725" y="5437188"/>
            <a:ext cx="10302875" cy="1223962"/>
            <a:chOff x="-555" y="3374"/>
            <a:chExt cx="6490" cy="771"/>
          </a:xfrm>
        </p:grpSpPr>
        <p:sp>
          <p:nvSpPr>
            <p:cNvPr id="148487" name="Rectangle 7"/>
            <p:cNvSpPr>
              <a:spLocks noChangeArrowheads="1"/>
            </p:cNvSpPr>
            <p:nvPr/>
          </p:nvSpPr>
          <p:spPr bwMode="auto">
            <a:xfrm>
              <a:off x="-555" y="3374"/>
              <a:ext cx="6490" cy="771"/>
            </a:xfrm>
            <a:prstGeom prst="rect">
              <a:avLst/>
            </a:prstGeom>
            <a:gradFill rotWithShape="0">
              <a:gsLst>
                <a:gs pos="0">
                  <a:srgbClr val="666699">
                    <a:gamma/>
                    <a:shade val="66275"/>
                    <a:invGamma/>
                  </a:srgbClr>
                </a:gs>
                <a:gs pos="50000">
                  <a:srgbClr val="666699"/>
                </a:gs>
                <a:gs pos="100000">
                  <a:srgbClr val="666699">
                    <a:gamma/>
                    <a:shade val="66275"/>
                    <a:invGamma/>
                  </a:srgb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48488" name="Line 8"/>
            <p:cNvSpPr>
              <a:spLocks noChangeShapeType="1"/>
            </p:cNvSpPr>
            <p:nvPr/>
          </p:nvSpPr>
          <p:spPr bwMode="auto">
            <a:xfrm>
              <a:off x="-453" y="3770"/>
              <a:ext cx="6378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it-IT"/>
            </a:p>
          </p:txBody>
        </p:sp>
      </p:grpSp>
      <p:grpSp>
        <p:nvGrpSpPr>
          <p:cNvPr id="148489" name="Group 9"/>
          <p:cNvGrpSpPr>
            <a:grpSpLocks/>
          </p:cNvGrpSpPr>
          <p:nvPr/>
        </p:nvGrpSpPr>
        <p:grpSpPr bwMode="auto">
          <a:xfrm>
            <a:off x="-539750" y="3141663"/>
            <a:ext cx="10302875" cy="865187"/>
            <a:chOff x="-555" y="3374"/>
            <a:chExt cx="6490" cy="771"/>
          </a:xfrm>
        </p:grpSpPr>
        <p:sp>
          <p:nvSpPr>
            <p:cNvPr id="148490" name="Rectangle 10"/>
            <p:cNvSpPr>
              <a:spLocks noChangeArrowheads="1"/>
            </p:cNvSpPr>
            <p:nvPr/>
          </p:nvSpPr>
          <p:spPr bwMode="auto">
            <a:xfrm>
              <a:off x="-555" y="3374"/>
              <a:ext cx="6490" cy="771"/>
            </a:xfrm>
            <a:prstGeom prst="rect">
              <a:avLst/>
            </a:prstGeom>
            <a:gradFill rotWithShape="0">
              <a:gsLst>
                <a:gs pos="0">
                  <a:srgbClr val="666699">
                    <a:gamma/>
                    <a:shade val="66275"/>
                    <a:invGamma/>
                  </a:srgbClr>
                </a:gs>
                <a:gs pos="50000">
                  <a:srgbClr val="666699"/>
                </a:gs>
                <a:gs pos="100000">
                  <a:srgbClr val="666699">
                    <a:gamma/>
                    <a:shade val="66275"/>
                    <a:invGamma/>
                  </a:srgb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48491" name="Line 11"/>
            <p:cNvSpPr>
              <a:spLocks noChangeShapeType="1"/>
            </p:cNvSpPr>
            <p:nvPr/>
          </p:nvSpPr>
          <p:spPr bwMode="auto">
            <a:xfrm>
              <a:off x="-453" y="3770"/>
              <a:ext cx="6378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it-IT"/>
            </a:p>
          </p:txBody>
        </p:sp>
      </p:grpSp>
      <p:grpSp>
        <p:nvGrpSpPr>
          <p:cNvPr id="148492" name="Group 12"/>
          <p:cNvGrpSpPr>
            <a:grpSpLocks/>
          </p:cNvGrpSpPr>
          <p:nvPr/>
        </p:nvGrpSpPr>
        <p:grpSpPr bwMode="auto">
          <a:xfrm flipH="1">
            <a:off x="9394825" y="4686300"/>
            <a:ext cx="4068763" cy="1870075"/>
            <a:chOff x="2677" y="3152"/>
            <a:chExt cx="1252" cy="632"/>
          </a:xfrm>
        </p:grpSpPr>
        <p:sp>
          <p:nvSpPr>
            <p:cNvPr id="148493" name="Oval 13"/>
            <p:cNvSpPr>
              <a:spLocks noChangeArrowheads="1"/>
            </p:cNvSpPr>
            <p:nvPr/>
          </p:nvSpPr>
          <p:spPr bwMode="auto">
            <a:xfrm>
              <a:off x="2788" y="3603"/>
              <a:ext cx="184" cy="181"/>
            </a:xfrm>
            <a:prstGeom prst="ellipse">
              <a:avLst/>
            </a:prstGeom>
            <a:solidFill>
              <a:srgbClr val="0033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494" name="Oval 14"/>
            <p:cNvSpPr>
              <a:spLocks noChangeArrowheads="1"/>
            </p:cNvSpPr>
            <p:nvPr/>
          </p:nvSpPr>
          <p:spPr bwMode="auto">
            <a:xfrm>
              <a:off x="2843" y="3658"/>
              <a:ext cx="74" cy="72"/>
            </a:xfrm>
            <a:prstGeom prst="ellipse">
              <a:avLst/>
            </a:prstGeom>
            <a:solidFill>
              <a:srgbClr val="CC99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495" name="Oval 15"/>
            <p:cNvSpPr>
              <a:spLocks noChangeArrowheads="1"/>
            </p:cNvSpPr>
            <p:nvPr/>
          </p:nvSpPr>
          <p:spPr bwMode="auto">
            <a:xfrm>
              <a:off x="3608" y="3603"/>
              <a:ext cx="184" cy="181"/>
            </a:xfrm>
            <a:prstGeom prst="ellipse">
              <a:avLst/>
            </a:prstGeom>
            <a:solidFill>
              <a:srgbClr val="0033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496" name="Oval 16"/>
            <p:cNvSpPr>
              <a:spLocks noChangeArrowheads="1"/>
            </p:cNvSpPr>
            <p:nvPr/>
          </p:nvSpPr>
          <p:spPr bwMode="auto">
            <a:xfrm>
              <a:off x="3664" y="3658"/>
              <a:ext cx="73" cy="72"/>
            </a:xfrm>
            <a:prstGeom prst="ellipse">
              <a:avLst/>
            </a:prstGeom>
            <a:solidFill>
              <a:srgbClr val="CC99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497" name="Rectangle 17"/>
            <p:cNvSpPr>
              <a:spLocks noChangeArrowheads="1"/>
            </p:cNvSpPr>
            <p:nvPr/>
          </p:nvSpPr>
          <p:spPr bwMode="auto">
            <a:xfrm>
              <a:off x="2677" y="3152"/>
              <a:ext cx="1252" cy="5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498" name="Rectangle 18"/>
            <p:cNvSpPr>
              <a:spLocks noChangeArrowheads="1"/>
            </p:cNvSpPr>
            <p:nvPr/>
          </p:nvSpPr>
          <p:spPr bwMode="auto">
            <a:xfrm>
              <a:off x="2714" y="3188"/>
              <a:ext cx="221" cy="198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499" name="Rectangle 19"/>
            <p:cNvSpPr>
              <a:spLocks noChangeArrowheads="1"/>
            </p:cNvSpPr>
            <p:nvPr/>
          </p:nvSpPr>
          <p:spPr bwMode="auto">
            <a:xfrm>
              <a:off x="2953" y="3188"/>
              <a:ext cx="221" cy="198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00" name="Rectangle 20"/>
            <p:cNvSpPr>
              <a:spLocks noChangeArrowheads="1"/>
            </p:cNvSpPr>
            <p:nvPr/>
          </p:nvSpPr>
          <p:spPr bwMode="auto">
            <a:xfrm>
              <a:off x="3193" y="3188"/>
              <a:ext cx="221" cy="198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01" name="Rectangle 21"/>
            <p:cNvSpPr>
              <a:spLocks noChangeArrowheads="1"/>
            </p:cNvSpPr>
            <p:nvPr/>
          </p:nvSpPr>
          <p:spPr bwMode="auto">
            <a:xfrm>
              <a:off x="3432" y="3188"/>
              <a:ext cx="221" cy="198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02" name="Rectangle 22"/>
            <p:cNvSpPr>
              <a:spLocks noChangeArrowheads="1"/>
            </p:cNvSpPr>
            <p:nvPr/>
          </p:nvSpPr>
          <p:spPr bwMode="auto">
            <a:xfrm>
              <a:off x="3671" y="3188"/>
              <a:ext cx="221" cy="198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03" name="Rectangle 23"/>
            <p:cNvSpPr>
              <a:spLocks noChangeArrowheads="1"/>
            </p:cNvSpPr>
            <p:nvPr/>
          </p:nvSpPr>
          <p:spPr bwMode="auto">
            <a:xfrm>
              <a:off x="2714" y="3404"/>
              <a:ext cx="221" cy="199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grpSp>
          <p:nvGrpSpPr>
            <p:cNvPr id="148504" name="Group 24"/>
            <p:cNvGrpSpPr>
              <a:grpSpLocks/>
            </p:cNvGrpSpPr>
            <p:nvPr/>
          </p:nvGrpSpPr>
          <p:grpSpPr bwMode="auto">
            <a:xfrm>
              <a:off x="3101" y="3278"/>
              <a:ext cx="55" cy="108"/>
              <a:chOff x="3249" y="14934"/>
              <a:chExt cx="171" cy="342"/>
            </a:xfrm>
          </p:grpSpPr>
          <p:sp>
            <p:nvSpPr>
              <p:cNvPr id="148505" name="Oval 25"/>
              <p:cNvSpPr>
                <a:spLocks noChangeArrowheads="1"/>
              </p:cNvSpPr>
              <p:nvPr/>
            </p:nvSpPr>
            <p:spPr bwMode="auto">
              <a:xfrm>
                <a:off x="3249" y="14934"/>
                <a:ext cx="171" cy="171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48506" name="Rectangle 26"/>
              <p:cNvSpPr>
                <a:spLocks noChangeArrowheads="1"/>
              </p:cNvSpPr>
              <p:nvPr/>
            </p:nvSpPr>
            <p:spPr bwMode="auto">
              <a:xfrm>
                <a:off x="3249" y="15105"/>
                <a:ext cx="114" cy="171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</p:grpSp>
        <p:grpSp>
          <p:nvGrpSpPr>
            <p:cNvPr id="148507" name="Group 27"/>
            <p:cNvGrpSpPr>
              <a:grpSpLocks/>
            </p:cNvGrpSpPr>
            <p:nvPr/>
          </p:nvGrpSpPr>
          <p:grpSpPr bwMode="auto">
            <a:xfrm>
              <a:off x="2862" y="3278"/>
              <a:ext cx="55" cy="108"/>
              <a:chOff x="3249" y="14934"/>
              <a:chExt cx="171" cy="342"/>
            </a:xfrm>
          </p:grpSpPr>
          <p:sp>
            <p:nvSpPr>
              <p:cNvPr id="148508" name="Oval 28"/>
              <p:cNvSpPr>
                <a:spLocks noChangeArrowheads="1"/>
              </p:cNvSpPr>
              <p:nvPr/>
            </p:nvSpPr>
            <p:spPr bwMode="auto">
              <a:xfrm>
                <a:off x="3249" y="14934"/>
                <a:ext cx="171" cy="171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48509" name="Rectangle 29"/>
              <p:cNvSpPr>
                <a:spLocks noChangeArrowheads="1"/>
              </p:cNvSpPr>
              <p:nvPr/>
            </p:nvSpPr>
            <p:spPr bwMode="auto">
              <a:xfrm>
                <a:off x="3249" y="15105"/>
                <a:ext cx="114" cy="171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</p:grpSp>
        <p:grpSp>
          <p:nvGrpSpPr>
            <p:cNvPr id="148510" name="Group 30"/>
            <p:cNvGrpSpPr>
              <a:grpSpLocks/>
            </p:cNvGrpSpPr>
            <p:nvPr/>
          </p:nvGrpSpPr>
          <p:grpSpPr bwMode="auto">
            <a:xfrm>
              <a:off x="3322" y="3278"/>
              <a:ext cx="55" cy="108"/>
              <a:chOff x="3249" y="14934"/>
              <a:chExt cx="171" cy="342"/>
            </a:xfrm>
          </p:grpSpPr>
          <p:sp>
            <p:nvSpPr>
              <p:cNvPr id="148511" name="Oval 31"/>
              <p:cNvSpPr>
                <a:spLocks noChangeArrowheads="1"/>
              </p:cNvSpPr>
              <p:nvPr/>
            </p:nvSpPr>
            <p:spPr bwMode="auto">
              <a:xfrm>
                <a:off x="3249" y="14934"/>
                <a:ext cx="171" cy="171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48512" name="Rectangle 32"/>
              <p:cNvSpPr>
                <a:spLocks noChangeArrowheads="1"/>
              </p:cNvSpPr>
              <p:nvPr/>
            </p:nvSpPr>
            <p:spPr bwMode="auto">
              <a:xfrm>
                <a:off x="3249" y="15105"/>
                <a:ext cx="114" cy="171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</p:grpSp>
        <p:grpSp>
          <p:nvGrpSpPr>
            <p:cNvPr id="148513" name="Group 33"/>
            <p:cNvGrpSpPr>
              <a:grpSpLocks/>
            </p:cNvGrpSpPr>
            <p:nvPr/>
          </p:nvGrpSpPr>
          <p:grpSpPr bwMode="auto">
            <a:xfrm>
              <a:off x="3579" y="3278"/>
              <a:ext cx="55" cy="108"/>
              <a:chOff x="3249" y="14934"/>
              <a:chExt cx="171" cy="342"/>
            </a:xfrm>
          </p:grpSpPr>
          <p:sp>
            <p:nvSpPr>
              <p:cNvPr id="148514" name="Oval 34"/>
              <p:cNvSpPr>
                <a:spLocks noChangeArrowheads="1"/>
              </p:cNvSpPr>
              <p:nvPr/>
            </p:nvSpPr>
            <p:spPr bwMode="auto">
              <a:xfrm>
                <a:off x="3249" y="14934"/>
                <a:ext cx="171" cy="171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48515" name="Rectangle 35"/>
              <p:cNvSpPr>
                <a:spLocks noChangeArrowheads="1"/>
              </p:cNvSpPr>
              <p:nvPr/>
            </p:nvSpPr>
            <p:spPr bwMode="auto">
              <a:xfrm>
                <a:off x="3249" y="15105"/>
                <a:ext cx="114" cy="171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</p:grpSp>
        <p:grpSp>
          <p:nvGrpSpPr>
            <p:cNvPr id="148516" name="Group 36"/>
            <p:cNvGrpSpPr>
              <a:grpSpLocks/>
            </p:cNvGrpSpPr>
            <p:nvPr/>
          </p:nvGrpSpPr>
          <p:grpSpPr bwMode="auto">
            <a:xfrm>
              <a:off x="3819" y="3278"/>
              <a:ext cx="55" cy="108"/>
              <a:chOff x="3249" y="14934"/>
              <a:chExt cx="171" cy="342"/>
            </a:xfrm>
          </p:grpSpPr>
          <p:sp>
            <p:nvSpPr>
              <p:cNvPr id="148517" name="Oval 37"/>
              <p:cNvSpPr>
                <a:spLocks noChangeArrowheads="1"/>
              </p:cNvSpPr>
              <p:nvPr/>
            </p:nvSpPr>
            <p:spPr bwMode="auto">
              <a:xfrm>
                <a:off x="3249" y="14934"/>
                <a:ext cx="171" cy="171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48518" name="Rectangle 38"/>
              <p:cNvSpPr>
                <a:spLocks noChangeArrowheads="1"/>
              </p:cNvSpPr>
              <p:nvPr/>
            </p:nvSpPr>
            <p:spPr bwMode="auto">
              <a:xfrm>
                <a:off x="3249" y="15105"/>
                <a:ext cx="114" cy="171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</p:grpSp>
        <p:sp>
          <p:nvSpPr>
            <p:cNvPr id="148519" name="Oval 39"/>
            <p:cNvSpPr>
              <a:spLocks noChangeArrowheads="1"/>
            </p:cNvSpPr>
            <p:nvPr/>
          </p:nvSpPr>
          <p:spPr bwMode="auto">
            <a:xfrm>
              <a:off x="2806" y="3242"/>
              <a:ext cx="56" cy="91"/>
            </a:xfrm>
            <a:prstGeom prst="ellipse">
              <a:avLst/>
            </a:prstGeom>
            <a:solidFill>
              <a:srgbClr val="FFAF7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20" name="Text Box 40"/>
            <p:cNvSpPr txBox="1">
              <a:spLocks noChangeArrowheads="1"/>
            </p:cNvSpPr>
            <p:nvPr/>
          </p:nvSpPr>
          <p:spPr bwMode="auto">
            <a:xfrm>
              <a:off x="3027" y="3423"/>
              <a:ext cx="856" cy="162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 eaLnBrk="0" hangingPunct="0"/>
              <a:r>
                <a:rPr kumimoji="0" lang="it-IT" sz="2400" b="1"/>
                <a:t>    </a:t>
              </a:r>
              <a:r>
                <a:rPr kumimoji="0" lang="it-IT" sz="2800" b="1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SCUOLABUS</a:t>
              </a:r>
            </a:p>
          </p:txBody>
        </p:sp>
        <p:sp>
          <p:nvSpPr>
            <p:cNvPr id="148521" name="Rectangle 41"/>
            <p:cNvSpPr>
              <a:spLocks noChangeArrowheads="1"/>
            </p:cNvSpPr>
            <p:nvPr/>
          </p:nvSpPr>
          <p:spPr bwMode="auto">
            <a:xfrm>
              <a:off x="2806" y="3333"/>
              <a:ext cx="56" cy="53"/>
            </a:xfrm>
            <a:prstGeom prst="rect">
              <a:avLst/>
            </a:prstGeom>
            <a:solidFill>
              <a:srgbClr val="FFAF7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22" name="Line 42"/>
            <p:cNvSpPr>
              <a:spLocks noChangeShapeType="1"/>
            </p:cNvSpPr>
            <p:nvPr/>
          </p:nvSpPr>
          <p:spPr bwMode="auto">
            <a:xfrm>
              <a:off x="2733" y="3333"/>
              <a:ext cx="37" cy="36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23" name="Oval 43"/>
            <p:cNvSpPr>
              <a:spLocks noChangeArrowheads="1"/>
            </p:cNvSpPr>
            <p:nvPr/>
          </p:nvSpPr>
          <p:spPr bwMode="auto">
            <a:xfrm>
              <a:off x="3045" y="3242"/>
              <a:ext cx="56" cy="91"/>
            </a:xfrm>
            <a:prstGeom prst="ellipse">
              <a:avLst/>
            </a:prstGeom>
            <a:solidFill>
              <a:srgbClr val="FFAF7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24" name="Rectangle 44"/>
            <p:cNvSpPr>
              <a:spLocks noChangeArrowheads="1"/>
            </p:cNvSpPr>
            <p:nvPr/>
          </p:nvSpPr>
          <p:spPr bwMode="auto">
            <a:xfrm>
              <a:off x="3045" y="3333"/>
              <a:ext cx="56" cy="53"/>
            </a:xfrm>
            <a:prstGeom prst="rect">
              <a:avLst/>
            </a:prstGeom>
            <a:solidFill>
              <a:srgbClr val="FFAF7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25" name="Oval 45"/>
            <p:cNvSpPr>
              <a:spLocks noChangeArrowheads="1"/>
            </p:cNvSpPr>
            <p:nvPr/>
          </p:nvSpPr>
          <p:spPr bwMode="auto">
            <a:xfrm>
              <a:off x="3267" y="3242"/>
              <a:ext cx="55" cy="91"/>
            </a:xfrm>
            <a:prstGeom prst="ellipse">
              <a:avLst/>
            </a:prstGeom>
            <a:solidFill>
              <a:srgbClr val="FFAF7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26" name="Rectangle 46"/>
            <p:cNvSpPr>
              <a:spLocks noChangeArrowheads="1"/>
            </p:cNvSpPr>
            <p:nvPr/>
          </p:nvSpPr>
          <p:spPr bwMode="auto">
            <a:xfrm>
              <a:off x="3267" y="3333"/>
              <a:ext cx="55" cy="53"/>
            </a:xfrm>
            <a:prstGeom prst="rect">
              <a:avLst/>
            </a:prstGeom>
            <a:solidFill>
              <a:srgbClr val="FFAF7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27" name="Oval 47"/>
            <p:cNvSpPr>
              <a:spLocks noChangeArrowheads="1"/>
            </p:cNvSpPr>
            <p:nvPr/>
          </p:nvSpPr>
          <p:spPr bwMode="auto">
            <a:xfrm>
              <a:off x="3524" y="3242"/>
              <a:ext cx="55" cy="91"/>
            </a:xfrm>
            <a:prstGeom prst="ellipse">
              <a:avLst/>
            </a:prstGeom>
            <a:solidFill>
              <a:srgbClr val="FFAF7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28" name="Rectangle 48"/>
            <p:cNvSpPr>
              <a:spLocks noChangeArrowheads="1"/>
            </p:cNvSpPr>
            <p:nvPr/>
          </p:nvSpPr>
          <p:spPr bwMode="auto">
            <a:xfrm>
              <a:off x="3524" y="3333"/>
              <a:ext cx="55" cy="53"/>
            </a:xfrm>
            <a:prstGeom prst="rect">
              <a:avLst/>
            </a:prstGeom>
            <a:solidFill>
              <a:srgbClr val="FFAF7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29" name="Oval 49"/>
            <p:cNvSpPr>
              <a:spLocks noChangeArrowheads="1"/>
            </p:cNvSpPr>
            <p:nvPr/>
          </p:nvSpPr>
          <p:spPr bwMode="auto">
            <a:xfrm>
              <a:off x="3745" y="3242"/>
              <a:ext cx="55" cy="91"/>
            </a:xfrm>
            <a:prstGeom prst="ellipse">
              <a:avLst/>
            </a:prstGeom>
            <a:solidFill>
              <a:srgbClr val="FFAF7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30" name="Rectangle 50"/>
            <p:cNvSpPr>
              <a:spLocks noChangeArrowheads="1"/>
            </p:cNvSpPr>
            <p:nvPr/>
          </p:nvSpPr>
          <p:spPr bwMode="auto">
            <a:xfrm>
              <a:off x="3745" y="3333"/>
              <a:ext cx="55" cy="53"/>
            </a:xfrm>
            <a:prstGeom prst="rect">
              <a:avLst/>
            </a:prstGeom>
            <a:solidFill>
              <a:srgbClr val="FFAF7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148531" name="Group 51"/>
          <p:cNvGrpSpPr>
            <a:grpSpLocks/>
          </p:cNvGrpSpPr>
          <p:nvPr/>
        </p:nvGrpSpPr>
        <p:grpSpPr bwMode="auto">
          <a:xfrm>
            <a:off x="-3286125" y="2547938"/>
            <a:ext cx="3089275" cy="1363662"/>
            <a:chOff x="2677" y="3152"/>
            <a:chExt cx="1252" cy="632"/>
          </a:xfrm>
        </p:grpSpPr>
        <p:sp>
          <p:nvSpPr>
            <p:cNvPr id="148532" name="Oval 52"/>
            <p:cNvSpPr>
              <a:spLocks noChangeArrowheads="1"/>
            </p:cNvSpPr>
            <p:nvPr/>
          </p:nvSpPr>
          <p:spPr bwMode="auto">
            <a:xfrm>
              <a:off x="2788" y="3603"/>
              <a:ext cx="184" cy="181"/>
            </a:xfrm>
            <a:prstGeom prst="ellipse">
              <a:avLst/>
            </a:prstGeom>
            <a:solidFill>
              <a:srgbClr val="0033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33" name="Oval 53"/>
            <p:cNvSpPr>
              <a:spLocks noChangeArrowheads="1"/>
            </p:cNvSpPr>
            <p:nvPr/>
          </p:nvSpPr>
          <p:spPr bwMode="auto">
            <a:xfrm>
              <a:off x="2843" y="3658"/>
              <a:ext cx="74" cy="72"/>
            </a:xfrm>
            <a:prstGeom prst="ellipse">
              <a:avLst/>
            </a:prstGeom>
            <a:solidFill>
              <a:srgbClr val="CC99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34" name="Oval 54"/>
            <p:cNvSpPr>
              <a:spLocks noChangeArrowheads="1"/>
            </p:cNvSpPr>
            <p:nvPr/>
          </p:nvSpPr>
          <p:spPr bwMode="auto">
            <a:xfrm>
              <a:off x="3608" y="3603"/>
              <a:ext cx="184" cy="181"/>
            </a:xfrm>
            <a:prstGeom prst="ellipse">
              <a:avLst/>
            </a:prstGeom>
            <a:solidFill>
              <a:srgbClr val="0033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35" name="Oval 55"/>
            <p:cNvSpPr>
              <a:spLocks noChangeArrowheads="1"/>
            </p:cNvSpPr>
            <p:nvPr/>
          </p:nvSpPr>
          <p:spPr bwMode="auto">
            <a:xfrm>
              <a:off x="3664" y="3658"/>
              <a:ext cx="73" cy="72"/>
            </a:xfrm>
            <a:prstGeom prst="ellipse">
              <a:avLst/>
            </a:prstGeom>
            <a:solidFill>
              <a:srgbClr val="CC99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36" name="Rectangle 56"/>
            <p:cNvSpPr>
              <a:spLocks noChangeArrowheads="1"/>
            </p:cNvSpPr>
            <p:nvPr/>
          </p:nvSpPr>
          <p:spPr bwMode="auto">
            <a:xfrm>
              <a:off x="2677" y="3152"/>
              <a:ext cx="1252" cy="5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37" name="Rectangle 57"/>
            <p:cNvSpPr>
              <a:spLocks noChangeArrowheads="1"/>
            </p:cNvSpPr>
            <p:nvPr/>
          </p:nvSpPr>
          <p:spPr bwMode="auto">
            <a:xfrm>
              <a:off x="2714" y="3188"/>
              <a:ext cx="221" cy="198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38" name="Rectangle 58"/>
            <p:cNvSpPr>
              <a:spLocks noChangeArrowheads="1"/>
            </p:cNvSpPr>
            <p:nvPr/>
          </p:nvSpPr>
          <p:spPr bwMode="auto">
            <a:xfrm>
              <a:off x="2953" y="3188"/>
              <a:ext cx="221" cy="198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39" name="Rectangle 59"/>
            <p:cNvSpPr>
              <a:spLocks noChangeArrowheads="1"/>
            </p:cNvSpPr>
            <p:nvPr/>
          </p:nvSpPr>
          <p:spPr bwMode="auto">
            <a:xfrm>
              <a:off x="3193" y="3188"/>
              <a:ext cx="221" cy="198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40" name="Rectangle 60"/>
            <p:cNvSpPr>
              <a:spLocks noChangeArrowheads="1"/>
            </p:cNvSpPr>
            <p:nvPr/>
          </p:nvSpPr>
          <p:spPr bwMode="auto">
            <a:xfrm>
              <a:off x="3432" y="3188"/>
              <a:ext cx="221" cy="198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41" name="Rectangle 61"/>
            <p:cNvSpPr>
              <a:spLocks noChangeArrowheads="1"/>
            </p:cNvSpPr>
            <p:nvPr/>
          </p:nvSpPr>
          <p:spPr bwMode="auto">
            <a:xfrm>
              <a:off x="3671" y="3188"/>
              <a:ext cx="221" cy="198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42" name="Rectangle 62"/>
            <p:cNvSpPr>
              <a:spLocks noChangeArrowheads="1"/>
            </p:cNvSpPr>
            <p:nvPr/>
          </p:nvSpPr>
          <p:spPr bwMode="auto">
            <a:xfrm>
              <a:off x="2714" y="3404"/>
              <a:ext cx="221" cy="199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grpSp>
          <p:nvGrpSpPr>
            <p:cNvPr id="148543" name="Group 63"/>
            <p:cNvGrpSpPr>
              <a:grpSpLocks/>
            </p:cNvGrpSpPr>
            <p:nvPr/>
          </p:nvGrpSpPr>
          <p:grpSpPr bwMode="auto">
            <a:xfrm>
              <a:off x="3101" y="3278"/>
              <a:ext cx="55" cy="108"/>
              <a:chOff x="3249" y="14934"/>
              <a:chExt cx="171" cy="342"/>
            </a:xfrm>
          </p:grpSpPr>
          <p:sp>
            <p:nvSpPr>
              <p:cNvPr id="148544" name="Oval 64"/>
              <p:cNvSpPr>
                <a:spLocks noChangeArrowheads="1"/>
              </p:cNvSpPr>
              <p:nvPr/>
            </p:nvSpPr>
            <p:spPr bwMode="auto">
              <a:xfrm>
                <a:off x="3249" y="14934"/>
                <a:ext cx="171" cy="171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48545" name="Rectangle 65"/>
              <p:cNvSpPr>
                <a:spLocks noChangeArrowheads="1"/>
              </p:cNvSpPr>
              <p:nvPr/>
            </p:nvSpPr>
            <p:spPr bwMode="auto">
              <a:xfrm>
                <a:off x="3249" y="15105"/>
                <a:ext cx="114" cy="171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</p:grpSp>
        <p:grpSp>
          <p:nvGrpSpPr>
            <p:cNvPr id="148546" name="Group 66"/>
            <p:cNvGrpSpPr>
              <a:grpSpLocks/>
            </p:cNvGrpSpPr>
            <p:nvPr/>
          </p:nvGrpSpPr>
          <p:grpSpPr bwMode="auto">
            <a:xfrm>
              <a:off x="2862" y="3278"/>
              <a:ext cx="55" cy="108"/>
              <a:chOff x="3249" y="14934"/>
              <a:chExt cx="171" cy="342"/>
            </a:xfrm>
          </p:grpSpPr>
          <p:sp>
            <p:nvSpPr>
              <p:cNvPr id="148547" name="Oval 67"/>
              <p:cNvSpPr>
                <a:spLocks noChangeArrowheads="1"/>
              </p:cNvSpPr>
              <p:nvPr/>
            </p:nvSpPr>
            <p:spPr bwMode="auto">
              <a:xfrm>
                <a:off x="3249" y="14934"/>
                <a:ext cx="171" cy="171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48548" name="Rectangle 68"/>
              <p:cNvSpPr>
                <a:spLocks noChangeArrowheads="1"/>
              </p:cNvSpPr>
              <p:nvPr/>
            </p:nvSpPr>
            <p:spPr bwMode="auto">
              <a:xfrm>
                <a:off x="3249" y="15105"/>
                <a:ext cx="114" cy="171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</p:grpSp>
        <p:grpSp>
          <p:nvGrpSpPr>
            <p:cNvPr id="148549" name="Group 69"/>
            <p:cNvGrpSpPr>
              <a:grpSpLocks/>
            </p:cNvGrpSpPr>
            <p:nvPr/>
          </p:nvGrpSpPr>
          <p:grpSpPr bwMode="auto">
            <a:xfrm>
              <a:off x="3322" y="3278"/>
              <a:ext cx="55" cy="108"/>
              <a:chOff x="3249" y="14934"/>
              <a:chExt cx="171" cy="342"/>
            </a:xfrm>
          </p:grpSpPr>
          <p:sp>
            <p:nvSpPr>
              <p:cNvPr id="148550" name="Oval 70"/>
              <p:cNvSpPr>
                <a:spLocks noChangeArrowheads="1"/>
              </p:cNvSpPr>
              <p:nvPr/>
            </p:nvSpPr>
            <p:spPr bwMode="auto">
              <a:xfrm>
                <a:off x="3249" y="14934"/>
                <a:ext cx="171" cy="171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48551" name="Rectangle 71"/>
              <p:cNvSpPr>
                <a:spLocks noChangeArrowheads="1"/>
              </p:cNvSpPr>
              <p:nvPr/>
            </p:nvSpPr>
            <p:spPr bwMode="auto">
              <a:xfrm>
                <a:off x="3249" y="15105"/>
                <a:ext cx="114" cy="171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</p:grpSp>
        <p:grpSp>
          <p:nvGrpSpPr>
            <p:cNvPr id="148552" name="Group 72"/>
            <p:cNvGrpSpPr>
              <a:grpSpLocks/>
            </p:cNvGrpSpPr>
            <p:nvPr/>
          </p:nvGrpSpPr>
          <p:grpSpPr bwMode="auto">
            <a:xfrm>
              <a:off x="3579" y="3278"/>
              <a:ext cx="55" cy="108"/>
              <a:chOff x="3249" y="14934"/>
              <a:chExt cx="171" cy="342"/>
            </a:xfrm>
          </p:grpSpPr>
          <p:sp>
            <p:nvSpPr>
              <p:cNvPr id="148553" name="Oval 73"/>
              <p:cNvSpPr>
                <a:spLocks noChangeArrowheads="1"/>
              </p:cNvSpPr>
              <p:nvPr/>
            </p:nvSpPr>
            <p:spPr bwMode="auto">
              <a:xfrm>
                <a:off x="3249" y="14934"/>
                <a:ext cx="171" cy="171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48554" name="Rectangle 74"/>
              <p:cNvSpPr>
                <a:spLocks noChangeArrowheads="1"/>
              </p:cNvSpPr>
              <p:nvPr/>
            </p:nvSpPr>
            <p:spPr bwMode="auto">
              <a:xfrm>
                <a:off x="3249" y="15105"/>
                <a:ext cx="114" cy="171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</p:grpSp>
        <p:grpSp>
          <p:nvGrpSpPr>
            <p:cNvPr id="148555" name="Group 75"/>
            <p:cNvGrpSpPr>
              <a:grpSpLocks/>
            </p:cNvGrpSpPr>
            <p:nvPr/>
          </p:nvGrpSpPr>
          <p:grpSpPr bwMode="auto">
            <a:xfrm>
              <a:off x="3819" y="3278"/>
              <a:ext cx="55" cy="108"/>
              <a:chOff x="3249" y="14934"/>
              <a:chExt cx="171" cy="342"/>
            </a:xfrm>
          </p:grpSpPr>
          <p:sp>
            <p:nvSpPr>
              <p:cNvPr id="148556" name="Oval 76"/>
              <p:cNvSpPr>
                <a:spLocks noChangeArrowheads="1"/>
              </p:cNvSpPr>
              <p:nvPr/>
            </p:nvSpPr>
            <p:spPr bwMode="auto">
              <a:xfrm>
                <a:off x="3249" y="14934"/>
                <a:ext cx="171" cy="171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48557" name="Rectangle 77"/>
              <p:cNvSpPr>
                <a:spLocks noChangeArrowheads="1"/>
              </p:cNvSpPr>
              <p:nvPr/>
            </p:nvSpPr>
            <p:spPr bwMode="auto">
              <a:xfrm>
                <a:off x="3249" y="15105"/>
                <a:ext cx="114" cy="171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</p:grpSp>
        <p:sp>
          <p:nvSpPr>
            <p:cNvPr id="148558" name="Oval 78"/>
            <p:cNvSpPr>
              <a:spLocks noChangeArrowheads="1"/>
            </p:cNvSpPr>
            <p:nvPr/>
          </p:nvSpPr>
          <p:spPr bwMode="auto">
            <a:xfrm>
              <a:off x="2806" y="3242"/>
              <a:ext cx="56" cy="91"/>
            </a:xfrm>
            <a:prstGeom prst="ellipse">
              <a:avLst/>
            </a:prstGeom>
            <a:solidFill>
              <a:srgbClr val="FFAF7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59" name="Text Box 79"/>
            <p:cNvSpPr txBox="1">
              <a:spLocks noChangeArrowheads="1"/>
            </p:cNvSpPr>
            <p:nvPr/>
          </p:nvSpPr>
          <p:spPr bwMode="auto">
            <a:xfrm>
              <a:off x="3027" y="3423"/>
              <a:ext cx="856" cy="162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 eaLnBrk="0" hangingPunct="0"/>
              <a:r>
                <a:rPr kumimoji="0" lang="it-IT" sz="2400" b="1"/>
                <a:t> </a:t>
              </a:r>
              <a:r>
                <a:rPr kumimoji="0" lang="it-IT" sz="2000" b="1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SCUOLABUS</a:t>
              </a:r>
            </a:p>
          </p:txBody>
        </p:sp>
        <p:sp>
          <p:nvSpPr>
            <p:cNvPr id="148560" name="Rectangle 80"/>
            <p:cNvSpPr>
              <a:spLocks noChangeArrowheads="1"/>
            </p:cNvSpPr>
            <p:nvPr/>
          </p:nvSpPr>
          <p:spPr bwMode="auto">
            <a:xfrm>
              <a:off x="2806" y="3333"/>
              <a:ext cx="56" cy="53"/>
            </a:xfrm>
            <a:prstGeom prst="rect">
              <a:avLst/>
            </a:prstGeom>
            <a:solidFill>
              <a:srgbClr val="FFAF7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61" name="Line 81"/>
            <p:cNvSpPr>
              <a:spLocks noChangeShapeType="1"/>
            </p:cNvSpPr>
            <p:nvPr/>
          </p:nvSpPr>
          <p:spPr bwMode="auto">
            <a:xfrm>
              <a:off x="2733" y="3333"/>
              <a:ext cx="37" cy="36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62" name="Oval 82"/>
            <p:cNvSpPr>
              <a:spLocks noChangeArrowheads="1"/>
            </p:cNvSpPr>
            <p:nvPr/>
          </p:nvSpPr>
          <p:spPr bwMode="auto">
            <a:xfrm>
              <a:off x="3045" y="3242"/>
              <a:ext cx="56" cy="91"/>
            </a:xfrm>
            <a:prstGeom prst="ellipse">
              <a:avLst/>
            </a:prstGeom>
            <a:solidFill>
              <a:srgbClr val="FFAF7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63" name="Rectangle 83"/>
            <p:cNvSpPr>
              <a:spLocks noChangeArrowheads="1"/>
            </p:cNvSpPr>
            <p:nvPr/>
          </p:nvSpPr>
          <p:spPr bwMode="auto">
            <a:xfrm>
              <a:off x="3045" y="3333"/>
              <a:ext cx="56" cy="53"/>
            </a:xfrm>
            <a:prstGeom prst="rect">
              <a:avLst/>
            </a:prstGeom>
            <a:solidFill>
              <a:srgbClr val="FFAF7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64" name="Oval 84"/>
            <p:cNvSpPr>
              <a:spLocks noChangeArrowheads="1"/>
            </p:cNvSpPr>
            <p:nvPr/>
          </p:nvSpPr>
          <p:spPr bwMode="auto">
            <a:xfrm>
              <a:off x="3267" y="3242"/>
              <a:ext cx="55" cy="91"/>
            </a:xfrm>
            <a:prstGeom prst="ellipse">
              <a:avLst/>
            </a:prstGeom>
            <a:solidFill>
              <a:srgbClr val="FFAF7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65" name="Rectangle 85"/>
            <p:cNvSpPr>
              <a:spLocks noChangeArrowheads="1"/>
            </p:cNvSpPr>
            <p:nvPr/>
          </p:nvSpPr>
          <p:spPr bwMode="auto">
            <a:xfrm>
              <a:off x="3267" y="3333"/>
              <a:ext cx="55" cy="53"/>
            </a:xfrm>
            <a:prstGeom prst="rect">
              <a:avLst/>
            </a:prstGeom>
            <a:solidFill>
              <a:srgbClr val="FFAF7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66" name="Oval 86"/>
            <p:cNvSpPr>
              <a:spLocks noChangeArrowheads="1"/>
            </p:cNvSpPr>
            <p:nvPr/>
          </p:nvSpPr>
          <p:spPr bwMode="auto">
            <a:xfrm>
              <a:off x="3524" y="3242"/>
              <a:ext cx="55" cy="91"/>
            </a:xfrm>
            <a:prstGeom prst="ellipse">
              <a:avLst/>
            </a:prstGeom>
            <a:solidFill>
              <a:srgbClr val="FFAF7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67" name="Rectangle 87"/>
            <p:cNvSpPr>
              <a:spLocks noChangeArrowheads="1"/>
            </p:cNvSpPr>
            <p:nvPr/>
          </p:nvSpPr>
          <p:spPr bwMode="auto">
            <a:xfrm>
              <a:off x="3524" y="3333"/>
              <a:ext cx="55" cy="53"/>
            </a:xfrm>
            <a:prstGeom prst="rect">
              <a:avLst/>
            </a:prstGeom>
            <a:solidFill>
              <a:srgbClr val="FFAF7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68" name="Oval 88"/>
            <p:cNvSpPr>
              <a:spLocks noChangeArrowheads="1"/>
            </p:cNvSpPr>
            <p:nvPr/>
          </p:nvSpPr>
          <p:spPr bwMode="auto">
            <a:xfrm>
              <a:off x="3745" y="3242"/>
              <a:ext cx="55" cy="91"/>
            </a:xfrm>
            <a:prstGeom prst="ellipse">
              <a:avLst/>
            </a:prstGeom>
            <a:solidFill>
              <a:srgbClr val="FFAF7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69" name="Rectangle 89"/>
            <p:cNvSpPr>
              <a:spLocks noChangeArrowheads="1"/>
            </p:cNvSpPr>
            <p:nvPr/>
          </p:nvSpPr>
          <p:spPr bwMode="auto">
            <a:xfrm>
              <a:off x="3745" y="3333"/>
              <a:ext cx="55" cy="53"/>
            </a:xfrm>
            <a:prstGeom prst="rect">
              <a:avLst/>
            </a:prstGeom>
            <a:solidFill>
              <a:srgbClr val="FFAF7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148570" name="Group 90"/>
          <p:cNvGrpSpPr>
            <a:grpSpLocks/>
          </p:cNvGrpSpPr>
          <p:nvPr/>
        </p:nvGrpSpPr>
        <p:grpSpPr bwMode="auto">
          <a:xfrm flipH="1">
            <a:off x="6151563" y="788988"/>
            <a:ext cx="1358900" cy="727075"/>
            <a:chOff x="2677" y="3152"/>
            <a:chExt cx="1252" cy="632"/>
          </a:xfrm>
        </p:grpSpPr>
        <p:sp>
          <p:nvSpPr>
            <p:cNvPr id="148571" name="Oval 91"/>
            <p:cNvSpPr>
              <a:spLocks noChangeArrowheads="1"/>
            </p:cNvSpPr>
            <p:nvPr/>
          </p:nvSpPr>
          <p:spPr bwMode="auto">
            <a:xfrm>
              <a:off x="2788" y="3603"/>
              <a:ext cx="184" cy="181"/>
            </a:xfrm>
            <a:prstGeom prst="ellipse">
              <a:avLst/>
            </a:prstGeom>
            <a:solidFill>
              <a:srgbClr val="0033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72" name="Oval 92"/>
            <p:cNvSpPr>
              <a:spLocks noChangeArrowheads="1"/>
            </p:cNvSpPr>
            <p:nvPr/>
          </p:nvSpPr>
          <p:spPr bwMode="auto">
            <a:xfrm>
              <a:off x="2843" y="3658"/>
              <a:ext cx="74" cy="72"/>
            </a:xfrm>
            <a:prstGeom prst="ellipse">
              <a:avLst/>
            </a:prstGeom>
            <a:solidFill>
              <a:srgbClr val="CC99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73" name="Oval 93"/>
            <p:cNvSpPr>
              <a:spLocks noChangeArrowheads="1"/>
            </p:cNvSpPr>
            <p:nvPr/>
          </p:nvSpPr>
          <p:spPr bwMode="auto">
            <a:xfrm>
              <a:off x="3608" y="3603"/>
              <a:ext cx="184" cy="181"/>
            </a:xfrm>
            <a:prstGeom prst="ellipse">
              <a:avLst/>
            </a:prstGeom>
            <a:solidFill>
              <a:srgbClr val="0033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74" name="Oval 94"/>
            <p:cNvSpPr>
              <a:spLocks noChangeArrowheads="1"/>
            </p:cNvSpPr>
            <p:nvPr/>
          </p:nvSpPr>
          <p:spPr bwMode="auto">
            <a:xfrm>
              <a:off x="3664" y="3658"/>
              <a:ext cx="73" cy="72"/>
            </a:xfrm>
            <a:prstGeom prst="ellipse">
              <a:avLst/>
            </a:prstGeom>
            <a:solidFill>
              <a:srgbClr val="CC99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75" name="Rectangle 95"/>
            <p:cNvSpPr>
              <a:spLocks noChangeArrowheads="1"/>
            </p:cNvSpPr>
            <p:nvPr/>
          </p:nvSpPr>
          <p:spPr bwMode="auto">
            <a:xfrm>
              <a:off x="2677" y="3152"/>
              <a:ext cx="1252" cy="5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76" name="Rectangle 96"/>
            <p:cNvSpPr>
              <a:spLocks noChangeArrowheads="1"/>
            </p:cNvSpPr>
            <p:nvPr/>
          </p:nvSpPr>
          <p:spPr bwMode="auto">
            <a:xfrm>
              <a:off x="2714" y="3188"/>
              <a:ext cx="221" cy="198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77" name="Rectangle 97"/>
            <p:cNvSpPr>
              <a:spLocks noChangeArrowheads="1"/>
            </p:cNvSpPr>
            <p:nvPr/>
          </p:nvSpPr>
          <p:spPr bwMode="auto">
            <a:xfrm>
              <a:off x="2953" y="3188"/>
              <a:ext cx="221" cy="198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78" name="Rectangle 98"/>
            <p:cNvSpPr>
              <a:spLocks noChangeArrowheads="1"/>
            </p:cNvSpPr>
            <p:nvPr/>
          </p:nvSpPr>
          <p:spPr bwMode="auto">
            <a:xfrm>
              <a:off x="3193" y="3188"/>
              <a:ext cx="221" cy="198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79" name="Rectangle 99"/>
            <p:cNvSpPr>
              <a:spLocks noChangeArrowheads="1"/>
            </p:cNvSpPr>
            <p:nvPr/>
          </p:nvSpPr>
          <p:spPr bwMode="auto">
            <a:xfrm>
              <a:off x="3432" y="3188"/>
              <a:ext cx="221" cy="198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80" name="Rectangle 100"/>
            <p:cNvSpPr>
              <a:spLocks noChangeArrowheads="1"/>
            </p:cNvSpPr>
            <p:nvPr/>
          </p:nvSpPr>
          <p:spPr bwMode="auto">
            <a:xfrm>
              <a:off x="3671" y="3188"/>
              <a:ext cx="221" cy="198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81" name="Rectangle 101"/>
            <p:cNvSpPr>
              <a:spLocks noChangeArrowheads="1"/>
            </p:cNvSpPr>
            <p:nvPr/>
          </p:nvSpPr>
          <p:spPr bwMode="auto">
            <a:xfrm>
              <a:off x="2714" y="3404"/>
              <a:ext cx="221" cy="199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grpSp>
          <p:nvGrpSpPr>
            <p:cNvPr id="148582" name="Group 102"/>
            <p:cNvGrpSpPr>
              <a:grpSpLocks/>
            </p:cNvGrpSpPr>
            <p:nvPr/>
          </p:nvGrpSpPr>
          <p:grpSpPr bwMode="auto">
            <a:xfrm>
              <a:off x="3101" y="3278"/>
              <a:ext cx="55" cy="108"/>
              <a:chOff x="3249" y="14934"/>
              <a:chExt cx="171" cy="342"/>
            </a:xfrm>
          </p:grpSpPr>
          <p:sp>
            <p:nvSpPr>
              <p:cNvPr id="148583" name="Oval 103"/>
              <p:cNvSpPr>
                <a:spLocks noChangeArrowheads="1"/>
              </p:cNvSpPr>
              <p:nvPr/>
            </p:nvSpPr>
            <p:spPr bwMode="auto">
              <a:xfrm>
                <a:off x="3249" y="14934"/>
                <a:ext cx="171" cy="171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48584" name="Rectangle 104"/>
              <p:cNvSpPr>
                <a:spLocks noChangeArrowheads="1"/>
              </p:cNvSpPr>
              <p:nvPr/>
            </p:nvSpPr>
            <p:spPr bwMode="auto">
              <a:xfrm>
                <a:off x="3249" y="15105"/>
                <a:ext cx="114" cy="171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</p:grpSp>
        <p:grpSp>
          <p:nvGrpSpPr>
            <p:cNvPr id="148585" name="Group 105"/>
            <p:cNvGrpSpPr>
              <a:grpSpLocks/>
            </p:cNvGrpSpPr>
            <p:nvPr/>
          </p:nvGrpSpPr>
          <p:grpSpPr bwMode="auto">
            <a:xfrm>
              <a:off x="2862" y="3278"/>
              <a:ext cx="55" cy="108"/>
              <a:chOff x="3249" y="14934"/>
              <a:chExt cx="171" cy="342"/>
            </a:xfrm>
          </p:grpSpPr>
          <p:sp>
            <p:nvSpPr>
              <p:cNvPr id="148586" name="Oval 106"/>
              <p:cNvSpPr>
                <a:spLocks noChangeArrowheads="1"/>
              </p:cNvSpPr>
              <p:nvPr/>
            </p:nvSpPr>
            <p:spPr bwMode="auto">
              <a:xfrm>
                <a:off x="3249" y="14934"/>
                <a:ext cx="171" cy="171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48587" name="Rectangle 107"/>
              <p:cNvSpPr>
                <a:spLocks noChangeArrowheads="1"/>
              </p:cNvSpPr>
              <p:nvPr/>
            </p:nvSpPr>
            <p:spPr bwMode="auto">
              <a:xfrm>
                <a:off x="3249" y="15105"/>
                <a:ext cx="114" cy="171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</p:grpSp>
        <p:grpSp>
          <p:nvGrpSpPr>
            <p:cNvPr id="148588" name="Group 108"/>
            <p:cNvGrpSpPr>
              <a:grpSpLocks/>
            </p:cNvGrpSpPr>
            <p:nvPr/>
          </p:nvGrpSpPr>
          <p:grpSpPr bwMode="auto">
            <a:xfrm>
              <a:off x="3322" y="3278"/>
              <a:ext cx="55" cy="108"/>
              <a:chOff x="3249" y="14934"/>
              <a:chExt cx="171" cy="342"/>
            </a:xfrm>
          </p:grpSpPr>
          <p:sp>
            <p:nvSpPr>
              <p:cNvPr id="148589" name="Oval 109"/>
              <p:cNvSpPr>
                <a:spLocks noChangeArrowheads="1"/>
              </p:cNvSpPr>
              <p:nvPr/>
            </p:nvSpPr>
            <p:spPr bwMode="auto">
              <a:xfrm>
                <a:off x="3249" y="14934"/>
                <a:ext cx="171" cy="171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48590" name="Rectangle 110"/>
              <p:cNvSpPr>
                <a:spLocks noChangeArrowheads="1"/>
              </p:cNvSpPr>
              <p:nvPr/>
            </p:nvSpPr>
            <p:spPr bwMode="auto">
              <a:xfrm>
                <a:off x="3249" y="15105"/>
                <a:ext cx="114" cy="171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</p:grpSp>
        <p:grpSp>
          <p:nvGrpSpPr>
            <p:cNvPr id="148591" name="Group 111"/>
            <p:cNvGrpSpPr>
              <a:grpSpLocks/>
            </p:cNvGrpSpPr>
            <p:nvPr/>
          </p:nvGrpSpPr>
          <p:grpSpPr bwMode="auto">
            <a:xfrm>
              <a:off x="3579" y="3278"/>
              <a:ext cx="55" cy="108"/>
              <a:chOff x="3249" y="14934"/>
              <a:chExt cx="171" cy="342"/>
            </a:xfrm>
          </p:grpSpPr>
          <p:sp>
            <p:nvSpPr>
              <p:cNvPr id="148592" name="Oval 112"/>
              <p:cNvSpPr>
                <a:spLocks noChangeArrowheads="1"/>
              </p:cNvSpPr>
              <p:nvPr/>
            </p:nvSpPr>
            <p:spPr bwMode="auto">
              <a:xfrm>
                <a:off x="3249" y="14934"/>
                <a:ext cx="171" cy="171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48593" name="Rectangle 113"/>
              <p:cNvSpPr>
                <a:spLocks noChangeArrowheads="1"/>
              </p:cNvSpPr>
              <p:nvPr/>
            </p:nvSpPr>
            <p:spPr bwMode="auto">
              <a:xfrm>
                <a:off x="3249" y="15105"/>
                <a:ext cx="114" cy="171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</p:grpSp>
        <p:grpSp>
          <p:nvGrpSpPr>
            <p:cNvPr id="148594" name="Group 114"/>
            <p:cNvGrpSpPr>
              <a:grpSpLocks/>
            </p:cNvGrpSpPr>
            <p:nvPr/>
          </p:nvGrpSpPr>
          <p:grpSpPr bwMode="auto">
            <a:xfrm>
              <a:off x="3819" y="3278"/>
              <a:ext cx="55" cy="108"/>
              <a:chOff x="3249" y="14934"/>
              <a:chExt cx="171" cy="342"/>
            </a:xfrm>
          </p:grpSpPr>
          <p:sp>
            <p:nvSpPr>
              <p:cNvPr id="148595" name="Oval 115"/>
              <p:cNvSpPr>
                <a:spLocks noChangeArrowheads="1"/>
              </p:cNvSpPr>
              <p:nvPr/>
            </p:nvSpPr>
            <p:spPr bwMode="auto">
              <a:xfrm>
                <a:off x="3249" y="14934"/>
                <a:ext cx="171" cy="171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48596" name="Rectangle 116"/>
              <p:cNvSpPr>
                <a:spLocks noChangeArrowheads="1"/>
              </p:cNvSpPr>
              <p:nvPr/>
            </p:nvSpPr>
            <p:spPr bwMode="auto">
              <a:xfrm>
                <a:off x="3249" y="15105"/>
                <a:ext cx="114" cy="171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</p:grpSp>
        <p:sp>
          <p:nvSpPr>
            <p:cNvPr id="148597" name="Oval 117"/>
            <p:cNvSpPr>
              <a:spLocks noChangeArrowheads="1"/>
            </p:cNvSpPr>
            <p:nvPr/>
          </p:nvSpPr>
          <p:spPr bwMode="auto">
            <a:xfrm>
              <a:off x="2806" y="3242"/>
              <a:ext cx="56" cy="91"/>
            </a:xfrm>
            <a:prstGeom prst="ellipse">
              <a:avLst/>
            </a:prstGeom>
            <a:solidFill>
              <a:srgbClr val="FFAF7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598" name="Text Box 118"/>
            <p:cNvSpPr txBox="1">
              <a:spLocks noChangeArrowheads="1"/>
            </p:cNvSpPr>
            <p:nvPr/>
          </p:nvSpPr>
          <p:spPr bwMode="auto">
            <a:xfrm>
              <a:off x="3027" y="3423"/>
              <a:ext cx="856" cy="162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 eaLnBrk="0" hangingPunct="0"/>
              <a:r>
                <a:rPr kumimoji="0" lang="it-IT" sz="900" b="1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SCUOLABUS</a:t>
              </a:r>
            </a:p>
          </p:txBody>
        </p:sp>
        <p:sp>
          <p:nvSpPr>
            <p:cNvPr id="148599" name="Rectangle 119"/>
            <p:cNvSpPr>
              <a:spLocks noChangeArrowheads="1"/>
            </p:cNvSpPr>
            <p:nvPr/>
          </p:nvSpPr>
          <p:spPr bwMode="auto">
            <a:xfrm>
              <a:off x="2806" y="3333"/>
              <a:ext cx="56" cy="53"/>
            </a:xfrm>
            <a:prstGeom prst="rect">
              <a:avLst/>
            </a:prstGeom>
            <a:solidFill>
              <a:srgbClr val="FFAF7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600" name="Line 120"/>
            <p:cNvSpPr>
              <a:spLocks noChangeShapeType="1"/>
            </p:cNvSpPr>
            <p:nvPr/>
          </p:nvSpPr>
          <p:spPr bwMode="auto">
            <a:xfrm>
              <a:off x="2733" y="3333"/>
              <a:ext cx="37" cy="36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601" name="Oval 121"/>
            <p:cNvSpPr>
              <a:spLocks noChangeArrowheads="1"/>
            </p:cNvSpPr>
            <p:nvPr/>
          </p:nvSpPr>
          <p:spPr bwMode="auto">
            <a:xfrm>
              <a:off x="3045" y="3242"/>
              <a:ext cx="56" cy="91"/>
            </a:xfrm>
            <a:prstGeom prst="ellipse">
              <a:avLst/>
            </a:prstGeom>
            <a:solidFill>
              <a:srgbClr val="FFAF7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602" name="Rectangle 122"/>
            <p:cNvSpPr>
              <a:spLocks noChangeArrowheads="1"/>
            </p:cNvSpPr>
            <p:nvPr/>
          </p:nvSpPr>
          <p:spPr bwMode="auto">
            <a:xfrm>
              <a:off x="3045" y="3333"/>
              <a:ext cx="56" cy="53"/>
            </a:xfrm>
            <a:prstGeom prst="rect">
              <a:avLst/>
            </a:prstGeom>
            <a:solidFill>
              <a:srgbClr val="FFAF7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603" name="Oval 123"/>
            <p:cNvSpPr>
              <a:spLocks noChangeArrowheads="1"/>
            </p:cNvSpPr>
            <p:nvPr/>
          </p:nvSpPr>
          <p:spPr bwMode="auto">
            <a:xfrm>
              <a:off x="3267" y="3242"/>
              <a:ext cx="55" cy="91"/>
            </a:xfrm>
            <a:prstGeom prst="ellipse">
              <a:avLst/>
            </a:prstGeom>
            <a:solidFill>
              <a:srgbClr val="FFAF7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604" name="Rectangle 124"/>
            <p:cNvSpPr>
              <a:spLocks noChangeArrowheads="1"/>
            </p:cNvSpPr>
            <p:nvPr/>
          </p:nvSpPr>
          <p:spPr bwMode="auto">
            <a:xfrm>
              <a:off x="3267" y="3333"/>
              <a:ext cx="55" cy="53"/>
            </a:xfrm>
            <a:prstGeom prst="rect">
              <a:avLst/>
            </a:prstGeom>
            <a:solidFill>
              <a:srgbClr val="FFAF7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605" name="Oval 125"/>
            <p:cNvSpPr>
              <a:spLocks noChangeArrowheads="1"/>
            </p:cNvSpPr>
            <p:nvPr/>
          </p:nvSpPr>
          <p:spPr bwMode="auto">
            <a:xfrm>
              <a:off x="3524" y="3242"/>
              <a:ext cx="55" cy="91"/>
            </a:xfrm>
            <a:prstGeom prst="ellipse">
              <a:avLst/>
            </a:prstGeom>
            <a:solidFill>
              <a:srgbClr val="FFAF7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606" name="Rectangle 126"/>
            <p:cNvSpPr>
              <a:spLocks noChangeArrowheads="1"/>
            </p:cNvSpPr>
            <p:nvPr/>
          </p:nvSpPr>
          <p:spPr bwMode="auto">
            <a:xfrm>
              <a:off x="3524" y="3333"/>
              <a:ext cx="55" cy="53"/>
            </a:xfrm>
            <a:prstGeom prst="rect">
              <a:avLst/>
            </a:prstGeom>
            <a:solidFill>
              <a:srgbClr val="FFAF7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607" name="Oval 127"/>
            <p:cNvSpPr>
              <a:spLocks noChangeArrowheads="1"/>
            </p:cNvSpPr>
            <p:nvPr/>
          </p:nvSpPr>
          <p:spPr bwMode="auto">
            <a:xfrm>
              <a:off x="3745" y="3242"/>
              <a:ext cx="55" cy="91"/>
            </a:xfrm>
            <a:prstGeom prst="ellipse">
              <a:avLst/>
            </a:prstGeom>
            <a:solidFill>
              <a:srgbClr val="FFAF7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8608" name="Rectangle 128"/>
            <p:cNvSpPr>
              <a:spLocks noChangeArrowheads="1"/>
            </p:cNvSpPr>
            <p:nvPr/>
          </p:nvSpPr>
          <p:spPr bwMode="auto">
            <a:xfrm>
              <a:off x="3745" y="3333"/>
              <a:ext cx="55" cy="53"/>
            </a:xfrm>
            <a:prstGeom prst="rect">
              <a:avLst/>
            </a:prstGeom>
            <a:solidFill>
              <a:srgbClr val="FFAF7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148609" name="Text Box 129"/>
          <p:cNvSpPr txBox="1">
            <a:spLocks noChangeArrowheads="1"/>
          </p:cNvSpPr>
          <p:nvPr/>
        </p:nvSpPr>
        <p:spPr bwMode="auto">
          <a:xfrm>
            <a:off x="7885113" y="0"/>
            <a:ext cx="882650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kumimoji="0" lang="it-IT" sz="1600">
                <a:solidFill>
                  <a:schemeClr val="bg2"/>
                </a:solidFill>
              </a:rPr>
              <a:t>Scuola</a:t>
            </a:r>
          </a:p>
        </p:txBody>
      </p:sp>
      <p:sp useBgFill="1">
        <p:nvSpPr>
          <p:cNvPr id="148612" name="Rectangle 132"/>
          <p:cNvSpPr>
            <a:spLocks noChangeArrowheads="1"/>
          </p:cNvSpPr>
          <p:nvPr/>
        </p:nvSpPr>
        <p:spPr bwMode="auto">
          <a:xfrm>
            <a:off x="-439738" y="5175250"/>
            <a:ext cx="10090151" cy="1519238"/>
          </a:xfrm>
          <a:prstGeom prst="rect">
            <a:avLst/>
          </a:prstGeom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it-IT"/>
          </a:p>
        </p:txBody>
      </p:sp>
      <p:sp useBgFill="1">
        <p:nvSpPr>
          <p:cNvPr id="148613" name="Rectangle 133"/>
          <p:cNvSpPr>
            <a:spLocks noChangeArrowheads="1"/>
          </p:cNvSpPr>
          <p:nvPr/>
        </p:nvSpPr>
        <p:spPr bwMode="auto">
          <a:xfrm>
            <a:off x="-701675" y="2792413"/>
            <a:ext cx="10679113" cy="1485900"/>
          </a:xfrm>
          <a:prstGeom prst="rect">
            <a:avLst/>
          </a:prstGeom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it-IT"/>
          </a:p>
        </p:txBody>
      </p:sp>
      <p:pic>
        <p:nvPicPr>
          <p:cNvPr id="148614" name="Picture 134" descr="C:\Comdex97\ARTWORK\number spheres\one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5257800"/>
            <a:ext cx="987425" cy="987425"/>
          </a:xfrm>
          <a:prstGeom prst="rect">
            <a:avLst/>
          </a:prstGeom>
          <a:noFill/>
        </p:spPr>
      </p:pic>
      <p:pic>
        <p:nvPicPr>
          <p:cNvPr id="148615" name="Picture 135" descr="C:\Comdex97\ARTWORK\number spheres\one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75" y="7089775"/>
            <a:ext cx="987425" cy="987425"/>
          </a:xfrm>
          <a:prstGeom prst="rect">
            <a:avLst/>
          </a:prstGeom>
          <a:noFill/>
        </p:spPr>
      </p:pic>
      <p:pic>
        <p:nvPicPr>
          <p:cNvPr id="148616" name="Picture 136" descr="C:\Comdex97\ARTWORK\number spheres\two.GIF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5875" y="3635375"/>
            <a:ext cx="987425" cy="987425"/>
          </a:xfrm>
          <a:prstGeom prst="rect">
            <a:avLst/>
          </a:prstGeom>
          <a:noFill/>
        </p:spPr>
      </p:pic>
      <p:pic>
        <p:nvPicPr>
          <p:cNvPr id="148617" name="Picture 137" descr="C:\Comdex97\ARTWORK\number spheres\two.GIF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9382125" y="85725"/>
            <a:ext cx="987425" cy="987425"/>
          </a:xfrm>
          <a:prstGeom prst="rect">
            <a:avLst/>
          </a:prstGeom>
          <a:noFill/>
        </p:spPr>
      </p:pic>
      <p:pic>
        <p:nvPicPr>
          <p:cNvPr id="148618" name="Picture 138" descr="C:\Comdex97\ARTWORK\number spheres\three.GIF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4450" y="2032000"/>
            <a:ext cx="987425" cy="987425"/>
          </a:xfrm>
          <a:prstGeom prst="rect">
            <a:avLst/>
          </a:prstGeom>
          <a:noFill/>
        </p:spPr>
      </p:pic>
      <p:pic>
        <p:nvPicPr>
          <p:cNvPr id="148619" name="Picture 139" descr="C:\Comdex97\ARTWORK\number spheres\three.GIF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9410700" y="5880100"/>
            <a:ext cx="987425" cy="987425"/>
          </a:xfrm>
          <a:prstGeom prst="rect">
            <a:avLst/>
          </a:prstGeom>
          <a:noFill/>
        </p:spPr>
      </p:pic>
      <p:sp>
        <p:nvSpPr>
          <p:cNvPr id="148620" name="Rectangle 140"/>
          <p:cNvSpPr>
            <a:spLocks noChangeArrowheads="1"/>
          </p:cNvSpPr>
          <p:nvPr/>
        </p:nvSpPr>
        <p:spPr bwMode="auto">
          <a:xfrm>
            <a:off x="0" y="34925"/>
            <a:ext cx="7772400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kumimoji="0" lang="en-US" sz="4800" b="1">
                <a:solidFill>
                  <a:srgbClr val="FFDE3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Esempi di animazione</a:t>
            </a:r>
          </a:p>
        </p:txBody>
      </p:sp>
      <p:pic>
        <p:nvPicPr>
          <p:cNvPr id="148629" name="CANYON.MID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9512300" y="2165350"/>
            <a:ext cx="304800" cy="304800"/>
          </a:xfrm>
          <a:prstGeom prst="rect">
            <a:avLst/>
          </a:prstGeom>
          <a:noFill/>
        </p:spPr>
      </p:pic>
      <p:grpSp>
        <p:nvGrpSpPr>
          <p:cNvPr id="148630" name="Group 150"/>
          <p:cNvGrpSpPr>
            <a:grpSpLocks/>
          </p:cNvGrpSpPr>
          <p:nvPr/>
        </p:nvGrpSpPr>
        <p:grpSpPr bwMode="auto">
          <a:xfrm>
            <a:off x="34925" y="34925"/>
            <a:ext cx="592138" cy="592138"/>
            <a:chOff x="38" y="3878"/>
            <a:chExt cx="373" cy="373"/>
          </a:xfrm>
        </p:grpSpPr>
        <p:sp>
          <p:nvSpPr>
            <p:cNvPr id="148631" name="Oval 151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 flipH="1">
              <a:off x="38" y="387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48632" name="AutoShape 152">
              <a:hlinkClick r:id="" action="ppaction://hlinkshowjump?jump=previousslide" highlightClick="1">
                <a:snd r:embed="rId5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 flipH="1">
              <a:off x="130" y="397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86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7" presetClass="entr" presetSubtype="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0" fill="hold"/>
                                        <p:tgtEl>
                                          <p:spTgt spid="148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148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cmd type="evt" cmd="onstopaudio">
                                      <p:cBhvr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8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48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148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0"/>
                            </p:stCondLst>
                            <p:childTnLst>
                              <p:par>
                                <p:cTn id="29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48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48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000"/>
                            </p:stCondLst>
                            <p:childTnLst>
                              <p:par>
                                <p:cTn id="3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8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8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35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8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8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4000"/>
                            </p:stCondLst>
                            <p:childTnLst>
                              <p:par>
                                <p:cTn id="4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8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8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4500"/>
                            </p:stCondLst>
                            <p:childTnLst>
                              <p:par>
                                <p:cTn id="4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8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8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brak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8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8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500"/>
                            </p:stCondLst>
                            <p:childTnLst>
                              <p:par>
                                <p:cTn id="5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8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8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brak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6000"/>
                            </p:stCondLst>
                            <p:childTnLst>
                              <p:par>
                                <p:cTn id="6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6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8629"/>
                </p:tgtEl>
              </p:cMediaNode>
            </p:audio>
          </p:childTnLst>
        </p:cTn>
      </p:par>
    </p:tnLst>
    <p:bldLst>
      <p:bldP spid="148612" grpId="0" animBg="1"/>
      <p:bldP spid="1486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Line 2"/>
          <p:cNvSpPr>
            <a:spLocks noChangeShapeType="1"/>
          </p:cNvSpPr>
          <p:nvPr/>
        </p:nvSpPr>
        <p:spPr bwMode="auto">
          <a:xfrm>
            <a:off x="2322513" y="5481638"/>
            <a:ext cx="448786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49507" name="Rectangle 3"/>
          <p:cNvSpPr>
            <a:spLocks noChangeArrowheads="1"/>
          </p:cNvSpPr>
          <p:nvPr/>
        </p:nvSpPr>
        <p:spPr bwMode="auto">
          <a:xfrm>
            <a:off x="5749925" y="5334000"/>
            <a:ext cx="1879600" cy="2349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accent2"/>
              </a:gs>
            </a:gsLst>
            <a:lin ang="5400000" scaled="1"/>
          </a:gra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49508" name="Rectangle 4"/>
          <p:cNvSpPr>
            <a:spLocks noChangeArrowheads="1"/>
          </p:cNvSpPr>
          <p:nvPr/>
        </p:nvSpPr>
        <p:spPr bwMode="auto">
          <a:xfrm>
            <a:off x="1408113" y="5364163"/>
            <a:ext cx="1879600" cy="2349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accent2"/>
              </a:gs>
            </a:gsLst>
            <a:lin ang="5400000" scaled="1"/>
          </a:gra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49509" name="AutoShape 5"/>
          <p:cNvSpPr>
            <a:spLocks noChangeArrowheads="1"/>
          </p:cNvSpPr>
          <p:nvPr/>
        </p:nvSpPr>
        <p:spPr bwMode="auto">
          <a:xfrm>
            <a:off x="3914775" y="5492750"/>
            <a:ext cx="1290638" cy="1017588"/>
          </a:xfrm>
          <a:prstGeom prst="triangle">
            <a:avLst>
              <a:gd name="adj" fmla="val 50000"/>
            </a:avLst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5400000" scaled="1"/>
          </a:gra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49510" name="Oval 6"/>
          <p:cNvSpPr>
            <a:spLocks noChangeArrowheads="1"/>
          </p:cNvSpPr>
          <p:nvPr/>
        </p:nvSpPr>
        <p:spPr bwMode="auto">
          <a:xfrm>
            <a:off x="2279650" y="5400675"/>
            <a:ext cx="169863" cy="130175"/>
          </a:xfrm>
          <a:prstGeom prst="ellipse">
            <a:avLst/>
          </a:prstGeom>
          <a:gradFill rotWithShape="0">
            <a:gsLst>
              <a:gs pos="0">
                <a:srgbClr val="008000"/>
              </a:gs>
              <a:gs pos="100000">
                <a:srgbClr val="0080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49511" name="Oval 7"/>
          <p:cNvSpPr>
            <a:spLocks noChangeArrowheads="1"/>
          </p:cNvSpPr>
          <p:nvPr/>
        </p:nvSpPr>
        <p:spPr bwMode="auto">
          <a:xfrm>
            <a:off x="6670675" y="5419725"/>
            <a:ext cx="169863" cy="130175"/>
          </a:xfrm>
          <a:prstGeom prst="ellipse">
            <a:avLst/>
          </a:prstGeom>
          <a:gradFill rotWithShape="0">
            <a:gsLst>
              <a:gs pos="0">
                <a:srgbClr val="008000"/>
              </a:gs>
              <a:gs pos="100000">
                <a:srgbClr val="0080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49512" name="Rectangle 8"/>
          <p:cNvSpPr>
            <a:spLocks noChangeArrowheads="1"/>
          </p:cNvSpPr>
          <p:nvPr/>
        </p:nvSpPr>
        <p:spPr bwMode="auto">
          <a:xfrm>
            <a:off x="785813" y="139700"/>
            <a:ext cx="7772400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kumimoji="0" lang="en-US" sz="4800" b="1">
                <a:solidFill>
                  <a:srgbClr val="FFDE3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Esempi di animazione</a:t>
            </a:r>
          </a:p>
        </p:txBody>
      </p:sp>
      <p:grpSp>
        <p:nvGrpSpPr>
          <p:cNvPr id="149516" name="Group 12"/>
          <p:cNvGrpSpPr>
            <a:grpSpLocks/>
          </p:cNvGrpSpPr>
          <p:nvPr/>
        </p:nvGrpSpPr>
        <p:grpSpPr bwMode="auto">
          <a:xfrm>
            <a:off x="8458200" y="6172200"/>
            <a:ext cx="592138" cy="592138"/>
            <a:chOff x="5328" y="3888"/>
            <a:chExt cx="373" cy="373"/>
          </a:xfrm>
        </p:grpSpPr>
        <p:sp>
          <p:nvSpPr>
            <p:cNvPr id="149517" name="Oval 13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5328" y="388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49518" name="AutoShape 14">
              <a:hlinkClick r:id="" action="ppaction://hlinkshowjump?jump=nextslide" highlightClick="1">
                <a:snd r:embed="rId2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5423" y="398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  <p:grpSp>
        <p:nvGrpSpPr>
          <p:cNvPr id="149519" name="Group 15"/>
          <p:cNvGrpSpPr>
            <a:grpSpLocks/>
          </p:cNvGrpSpPr>
          <p:nvPr/>
        </p:nvGrpSpPr>
        <p:grpSpPr bwMode="auto">
          <a:xfrm>
            <a:off x="60325" y="6156325"/>
            <a:ext cx="592138" cy="592138"/>
            <a:chOff x="38" y="3878"/>
            <a:chExt cx="373" cy="373"/>
          </a:xfrm>
        </p:grpSpPr>
        <p:sp>
          <p:nvSpPr>
            <p:cNvPr id="149520" name="Oval 16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 flipH="1">
              <a:off x="38" y="387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49521" name="AutoShape 17">
              <a:hlinkClick r:id="" action="ppaction://hlinkshowjump?jump=previousslide" highlightClick="1">
                <a:snd r:embed="rId2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 flipH="1">
              <a:off x="130" y="397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Line 2"/>
          <p:cNvSpPr>
            <a:spLocks noChangeShapeType="1"/>
          </p:cNvSpPr>
          <p:nvPr/>
        </p:nvSpPr>
        <p:spPr bwMode="auto">
          <a:xfrm>
            <a:off x="2322513" y="5481638"/>
            <a:ext cx="448786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50531" name="Rectangle 3"/>
          <p:cNvSpPr>
            <a:spLocks noChangeArrowheads="1"/>
          </p:cNvSpPr>
          <p:nvPr/>
        </p:nvSpPr>
        <p:spPr bwMode="auto">
          <a:xfrm>
            <a:off x="5749925" y="5334000"/>
            <a:ext cx="1879600" cy="2349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accent2"/>
              </a:gs>
            </a:gsLst>
            <a:lin ang="5400000" scaled="1"/>
          </a:gra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50532" name="Rectangle 4"/>
          <p:cNvSpPr>
            <a:spLocks noChangeArrowheads="1"/>
          </p:cNvSpPr>
          <p:nvPr/>
        </p:nvSpPr>
        <p:spPr bwMode="auto">
          <a:xfrm>
            <a:off x="1408113" y="5364163"/>
            <a:ext cx="1879600" cy="2349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accent2"/>
              </a:gs>
            </a:gsLst>
            <a:lin ang="5400000" scaled="1"/>
          </a:gra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50533" name="AutoShape 5"/>
          <p:cNvSpPr>
            <a:spLocks noChangeArrowheads="1"/>
          </p:cNvSpPr>
          <p:nvPr/>
        </p:nvSpPr>
        <p:spPr bwMode="auto">
          <a:xfrm>
            <a:off x="3914775" y="5492750"/>
            <a:ext cx="1290638" cy="1017588"/>
          </a:xfrm>
          <a:prstGeom prst="triangle">
            <a:avLst>
              <a:gd name="adj" fmla="val 50000"/>
            </a:avLst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5400000" scaled="1"/>
          </a:gra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50534" name="Oval 6"/>
          <p:cNvSpPr>
            <a:spLocks noChangeArrowheads="1"/>
          </p:cNvSpPr>
          <p:nvPr/>
        </p:nvSpPr>
        <p:spPr bwMode="auto">
          <a:xfrm>
            <a:off x="2279650" y="5400675"/>
            <a:ext cx="169863" cy="130175"/>
          </a:xfrm>
          <a:prstGeom prst="ellipse">
            <a:avLst/>
          </a:prstGeom>
          <a:gradFill rotWithShape="0">
            <a:gsLst>
              <a:gs pos="0">
                <a:srgbClr val="008000"/>
              </a:gs>
              <a:gs pos="100000">
                <a:srgbClr val="0080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50535" name="Oval 7"/>
          <p:cNvSpPr>
            <a:spLocks noChangeArrowheads="1"/>
          </p:cNvSpPr>
          <p:nvPr/>
        </p:nvSpPr>
        <p:spPr bwMode="auto">
          <a:xfrm>
            <a:off x="6670675" y="5419725"/>
            <a:ext cx="169863" cy="130175"/>
          </a:xfrm>
          <a:prstGeom prst="ellipse">
            <a:avLst/>
          </a:prstGeom>
          <a:gradFill rotWithShape="0">
            <a:gsLst>
              <a:gs pos="0">
                <a:srgbClr val="008000"/>
              </a:gs>
              <a:gs pos="100000">
                <a:srgbClr val="0080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50536" name="Text Box 8"/>
          <p:cNvSpPr txBox="1">
            <a:spLocks noChangeArrowheads="1"/>
          </p:cNvSpPr>
          <p:nvPr/>
        </p:nvSpPr>
        <p:spPr bwMode="auto">
          <a:xfrm>
            <a:off x="1425575" y="4090988"/>
            <a:ext cx="1625600" cy="1347787"/>
          </a:xfrm>
          <a:prstGeom prst="rect">
            <a:avLst/>
          </a:prstGeom>
          <a:solidFill>
            <a:srgbClr val="FAD652"/>
          </a:solidFill>
          <a:ln w="12700">
            <a:miter lim="800000"/>
            <a:headEnd type="none" w="sm" len="sm"/>
            <a:tailEnd type="none" w="sm" len="sm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AD652"/>
            </a:extrusionClr>
          </a:sp3d>
        </p:spPr>
        <p:txBody>
          <a:bodyPr anchor="ctr">
            <a:flatTx/>
          </a:bodyPr>
          <a:lstStyle/>
          <a:p>
            <a:pPr eaLnBrk="0" hangingPunct="0"/>
            <a:endParaRPr kumimoji="0" lang="it-IT" sz="20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50537" name="Rectangle 9"/>
          <p:cNvSpPr>
            <a:spLocks noChangeArrowheads="1"/>
          </p:cNvSpPr>
          <p:nvPr/>
        </p:nvSpPr>
        <p:spPr bwMode="auto">
          <a:xfrm>
            <a:off x="785813" y="139700"/>
            <a:ext cx="7772400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kumimoji="0" lang="en-US" sz="4800" b="1">
                <a:solidFill>
                  <a:srgbClr val="FFDE3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Esempi di animazione</a:t>
            </a:r>
          </a:p>
        </p:txBody>
      </p:sp>
      <p:grpSp>
        <p:nvGrpSpPr>
          <p:cNvPr id="150541" name="Group 13"/>
          <p:cNvGrpSpPr>
            <a:grpSpLocks/>
          </p:cNvGrpSpPr>
          <p:nvPr/>
        </p:nvGrpSpPr>
        <p:grpSpPr bwMode="auto">
          <a:xfrm>
            <a:off x="8458200" y="6172200"/>
            <a:ext cx="592138" cy="592138"/>
            <a:chOff x="5328" y="3888"/>
            <a:chExt cx="373" cy="373"/>
          </a:xfrm>
        </p:grpSpPr>
        <p:sp>
          <p:nvSpPr>
            <p:cNvPr id="150542" name="Oval 14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5328" y="388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50543" name="AutoShape 15">
              <a:hlinkClick r:id="" action="ppaction://hlinkshowjump?jump=nextslide" highlightClick="1">
                <a:snd r:embed="rId2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5423" y="398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  <p:grpSp>
        <p:nvGrpSpPr>
          <p:cNvPr id="150544" name="Group 16"/>
          <p:cNvGrpSpPr>
            <a:grpSpLocks/>
          </p:cNvGrpSpPr>
          <p:nvPr/>
        </p:nvGrpSpPr>
        <p:grpSpPr bwMode="auto">
          <a:xfrm>
            <a:off x="60325" y="6156325"/>
            <a:ext cx="592138" cy="592138"/>
            <a:chOff x="38" y="3878"/>
            <a:chExt cx="373" cy="373"/>
          </a:xfrm>
        </p:grpSpPr>
        <p:sp>
          <p:nvSpPr>
            <p:cNvPr id="150545" name="Oval 17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 flipH="1">
              <a:off x="38" y="387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50546" name="AutoShape 18">
              <a:hlinkClick r:id="" action="ppaction://hlinkshowjump?jump=previousslide" highlightClick="1">
                <a:snd r:embed="rId2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 flipH="1">
              <a:off x="130" y="397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744538" y="2963863"/>
          <a:ext cx="7874000" cy="3817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1620" name="Text Box 4"/>
          <p:cNvSpPr txBox="1">
            <a:spLocks noChangeArrowheads="1"/>
          </p:cNvSpPr>
          <p:nvPr/>
        </p:nvSpPr>
        <p:spPr bwMode="auto">
          <a:xfrm>
            <a:off x="1349375" y="0"/>
            <a:ext cx="6757988" cy="265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spcBef>
                <a:spcPct val="50000"/>
              </a:spcBef>
            </a:pPr>
            <a:r>
              <a:rPr kumimoji="0" lang="it-IT" sz="36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Il senso maggiormente attivato durante l’apprendimento </a:t>
            </a:r>
          </a:p>
          <a:p>
            <a:pPr eaLnBrk="0" hangingPunct="0">
              <a:lnSpc>
                <a:spcPct val="120000"/>
              </a:lnSpc>
              <a:spcBef>
                <a:spcPct val="50000"/>
              </a:spcBef>
            </a:pPr>
            <a:r>
              <a:rPr kumimoji="0" lang="it-IT" sz="36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è la </a:t>
            </a:r>
            <a:r>
              <a:rPr kumimoji="0" lang="it-IT" sz="4400" b="1" dirty="0">
                <a:latin typeface="Calibri" pitchFamily="34" charset="0"/>
                <a:cs typeface="Calibri" pitchFamily="34" charset="0"/>
              </a:rPr>
              <a:t>vista</a:t>
            </a:r>
            <a:endParaRPr kumimoji="0" lang="en-US" sz="4400" b="1" dirty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111628" name="Group 12"/>
          <p:cNvGrpSpPr>
            <a:grpSpLocks/>
          </p:cNvGrpSpPr>
          <p:nvPr/>
        </p:nvGrpSpPr>
        <p:grpSpPr bwMode="auto">
          <a:xfrm>
            <a:off x="8458200" y="6172200"/>
            <a:ext cx="592138" cy="592138"/>
            <a:chOff x="5328" y="3888"/>
            <a:chExt cx="373" cy="373"/>
          </a:xfrm>
        </p:grpSpPr>
        <p:sp>
          <p:nvSpPr>
            <p:cNvPr id="111629" name="Oval 13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5328" y="388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11630" name="AutoShape 14">
              <a:hlinkClick r:id="" action="ppaction://hlinkshowjump?jump=nextslide" highlightClick="1">
                <a:snd r:embed="rId5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5423" y="398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  <p:grpSp>
        <p:nvGrpSpPr>
          <p:cNvPr id="111635" name="Group 19"/>
          <p:cNvGrpSpPr>
            <a:grpSpLocks/>
          </p:cNvGrpSpPr>
          <p:nvPr/>
        </p:nvGrpSpPr>
        <p:grpSpPr bwMode="auto">
          <a:xfrm>
            <a:off x="60325" y="6156325"/>
            <a:ext cx="592138" cy="592138"/>
            <a:chOff x="38" y="3878"/>
            <a:chExt cx="373" cy="373"/>
          </a:xfrm>
        </p:grpSpPr>
        <p:sp>
          <p:nvSpPr>
            <p:cNvPr id="111633" name="Oval 17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 flipH="1">
              <a:off x="38" y="387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11634" name="AutoShape 18">
              <a:hlinkClick r:id="" action="ppaction://hlinkshowjump?jump=previousslide" highlightClick="1">
                <a:snd r:embed="rId5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 flipH="1">
              <a:off x="130" y="397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2 - Utopia - Popup di men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2 - Utopia - Popup di men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2 - Utopia - Popup di men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2 - Utopia - Popup di men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2 - Utopia - Popup di men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2 - Utopia - Popup di men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Sub>
          <a:bldChart bld="seriesEl"/>
        </p:bldSub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Line 2"/>
          <p:cNvSpPr>
            <a:spLocks noChangeShapeType="1"/>
          </p:cNvSpPr>
          <p:nvPr/>
        </p:nvSpPr>
        <p:spPr bwMode="auto">
          <a:xfrm rot="21420000">
            <a:off x="2322513" y="5481638"/>
            <a:ext cx="448786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51555" name="Rectangle 3"/>
          <p:cNvSpPr>
            <a:spLocks noChangeArrowheads="1"/>
          </p:cNvSpPr>
          <p:nvPr/>
        </p:nvSpPr>
        <p:spPr bwMode="auto">
          <a:xfrm>
            <a:off x="1357313" y="5478463"/>
            <a:ext cx="1879600" cy="2349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accent2"/>
              </a:gs>
            </a:gsLst>
            <a:lin ang="5400000" scaled="1"/>
          </a:gra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51556" name="AutoShape 4"/>
          <p:cNvSpPr>
            <a:spLocks noChangeArrowheads="1"/>
          </p:cNvSpPr>
          <p:nvPr/>
        </p:nvSpPr>
        <p:spPr bwMode="auto">
          <a:xfrm>
            <a:off x="3914775" y="5492750"/>
            <a:ext cx="1290638" cy="1017588"/>
          </a:xfrm>
          <a:prstGeom prst="triangle">
            <a:avLst>
              <a:gd name="adj" fmla="val 50000"/>
            </a:avLst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5400000" scaled="1"/>
          </a:gra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51557" name="Oval 5"/>
          <p:cNvSpPr>
            <a:spLocks noChangeArrowheads="1"/>
          </p:cNvSpPr>
          <p:nvPr/>
        </p:nvSpPr>
        <p:spPr bwMode="auto">
          <a:xfrm>
            <a:off x="2228850" y="5514975"/>
            <a:ext cx="169863" cy="130175"/>
          </a:xfrm>
          <a:prstGeom prst="ellipse">
            <a:avLst/>
          </a:prstGeom>
          <a:gradFill rotWithShape="0">
            <a:gsLst>
              <a:gs pos="0">
                <a:srgbClr val="008000"/>
              </a:gs>
              <a:gs pos="100000">
                <a:srgbClr val="0080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it-IT"/>
          </a:p>
        </p:txBody>
      </p:sp>
      <p:grpSp>
        <p:nvGrpSpPr>
          <p:cNvPr id="151558" name="Group 6"/>
          <p:cNvGrpSpPr>
            <a:grpSpLocks/>
          </p:cNvGrpSpPr>
          <p:nvPr/>
        </p:nvGrpSpPr>
        <p:grpSpPr bwMode="auto">
          <a:xfrm>
            <a:off x="5749925" y="5270500"/>
            <a:ext cx="1879600" cy="234950"/>
            <a:chOff x="3622" y="3360"/>
            <a:chExt cx="1184" cy="148"/>
          </a:xfrm>
        </p:grpSpPr>
        <p:sp>
          <p:nvSpPr>
            <p:cNvPr id="151559" name="Rectangle 7"/>
            <p:cNvSpPr>
              <a:spLocks noChangeArrowheads="1"/>
            </p:cNvSpPr>
            <p:nvPr/>
          </p:nvSpPr>
          <p:spPr bwMode="auto">
            <a:xfrm>
              <a:off x="3622" y="3360"/>
              <a:ext cx="1184" cy="14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151560" name="Oval 8"/>
            <p:cNvSpPr>
              <a:spLocks noChangeArrowheads="1"/>
            </p:cNvSpPr>
            <p:nvPr/>
          </p:nvSpPr>
          <p:spPr bwMode="auto">
            <a:xfrm>
              <a:off x="4202" y="3414"/>
              <a:ext cx="107" cy="82"/>
            </a:xfrm>
            <a:prstGeom prst="ellipse">
              <a:avLst/>
            </a:prstGeom>
            <a:gradFill rotWithShape="0">
              <a:gsLst>
                <a:gs pos="0">
                  <a:srgbClr val="008000"/>
                </a:gs>
                <a:gs pos="100000">
                  <a:srgbClr val="008000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151561" name="Text Box 9"/>
          <p:cNvSpPr txBox="1">
            <a:spLocks noChangeArrowheads="1"/>
          </p:cNvSpPr>
          <p:nvPr/>
        </p:nvSpPr>
        <p:spPr bwMode="auto">
          <a:xfrm>
            <a:off x="1425575" y="4233863"/>
            <a:ext cx="1625600" cy="1347787"/>
          </a:xfrm>
          <a:prstGeom prst="rect">
            <a:avLst/>
          </a:prstGeom>
          <a:solidFill>
            <a:srgbClr val="FAD652"/>
          </a:solidFill>
          <a:ln w="12700">
            <a:miter lim="800000"/>
            <a:headEnd type="none" w="sm" len="sm"/>
            <a:tailEnd type="none" w="sm" len="sm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AD652"/>
            </a:extrusionClr>
          </a:sp3d>
        </p:spPr>
        <p:txBody>
          <a:bodyPr anchor="ctr">
            <a:flatTx/>
          </a:bodyPr>
          <a:lstStyle/>
          <a:p>
            <a:pPr eaLnBrk="0" hangingPunct="0"/>
            <a:endParaRPr kumimoji="0" lang="it-IT" sz="20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51562" name="Rectangle 10"/>
          <p:cNvSpPr>
            <a:spLocks noChangeArrowheads="1"/>
          </p:cNvSpPr>
          <p:nvPr/>
        </p:nvSpPr>
        <p:spPr bwMode="auto">
          <a:xfrm>
            <a:off x="785813" y="139700"/>
            <a:ext cx="7772400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kumimoji="0" lang="en-US" sz="4800" b="1">
                <a:solidFill>
                  <a:srgbClr val="FFDE3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Esempi di animazione</a:t>
            </a:r>
          </a:p>
        </p:txBody>
      </p:sp>
      <p:grpSp>
        <p:nvGrpSpPr>
          <p:cNvPr id="151566" name="Group 14"/>
          <p:cNvGrpSpPr>
            <a:grpSpLocks/>
          </p:cNvGrpSpPr>
          <p:nvPr/>
        </p:nvGrpSpPr>
        <p:grpSpPr bwMode="auto">
          <a:xfrm>
            <a:off x="8458200" y="6172200"/>
            <a:ext cx="592138" cy="592138"/>
            <a:chOff x="5328" y="3888"/>
            <a:chExt cx="373" cy="373"/>
          </a:xfrm>
        </p:grpSpPr>
        <p:sp>
          <p:nvSpPr>
            <p:cNvPr id="151567" name="Oval 15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5328" y="388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51568" name="AutoShape 16">
              <a:hlinkClick r:id="" action="ppaction://hlinkshowjump?jump=nextslide" highlightClick="1">
                <a:snd r:embed="rId2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5423" y="398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  <p:grpSp>
        <p:nvGrpSpPr>
          <p:cNvPr id="151569" name="Group 17"/>
          <p:cNvGrpSpPr>
            <a:grpSpLocks/>
          </p:cNvGrpSpPr>
          <p:nvPr/>
        </p:nvGrpSpPr>
        <p:grpSpPr bwMode="auto">
          <a:xfrm>
            <a:off x="60325" y="6156325"/>
            <a:ext cx="592138" cy="592138"/>
            <a:chOff x="38" y="3878"/>
            <a:chExt cx="373" cy="373"/>
          </a:xfrm>
        </p:grpSpPr>
        <p:sp>
          <p:nvSpPr>
            <p:cNvPr id="151570" name="Oval 18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 flipH="1">
              <a:off x="38" y="387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51571" name="AutoShape 19">
              <a:hlinkClick r:id="" action="ppaction://hlinkshowjump?jump=previousslide" highlightClick="1">
                <a:snd r:embed="rId2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 flipH="1">
              <a:off x="130" y="397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Line 2"/>
          <p:cNvSpPr>
            <a:spLocks noChangeShapeType="1"/>
          </p:cNvSpPr>
          <p:nvPr/>
        </p:nvSpPr>
        <p:spPr bwMode="auto">
          <a:xfrm rot="21420000">
            <a:off x="2322513" y="5481638"/>
            <a:ext cx="448786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52579" name="Rectangle 3"/>
          <p:cNvSpPr>
            <a:spLocks noChangeArrowheads="1"/>
          </p:cNvSpPr>
          <p:nvPr/>
        </p:nvSpPr>
        <p:spPr bwMode="auto">
          <a:xfrm>
            <a:off x="1357313" y="5478463"/>
            <a:ext cx="1879600" cy="2349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accent2"/>
              </a:gs>
            </a:gsLst>
            <a:lin ang="5400000" scaled="1"/>
          </a:gra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52580" name="AutoShape 4"/>
          <p:cNvSpPr>
            <a:spLocks noChangeArrowheads="1"/>
          </p:cNvSpPr>
          <p:nvPr/>
        </p:nvSpPr>
        <p:spPr bwMode="auto">
          <a:xfrm>
            <a:off x="3914775" y="5492750"/>
            <a:ext cx="1290638" cy="1017588"/>
          </a:xfrm>
          <a:prstGeom prst="triangle">
            <a:avLst>
              <a:gd name="adj" fmla="val 50000"/>
            </a:avLst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5400000" scaled="1"/>
          </a:gra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52581" name="Oval 5"/>
          <p:cNvSpPr>
            <a:spLocks noChangeArrowheads="1"/>
          </p:cNvSpPr>
          <p:nvPr/>
        </p:nvSpPr>
        <p:spPr bwMode="auto">
          <a:xfrm>
            <a:off x="2228850" y="5514975"/>
            <a:ext cx="169863" cy="130175"/>
          </a:xfrm>
          <a:prstGeom prst="ellipse">
            <a:avLst/>
          </a:prstGeom>
          <a:gradFill rotWithShape="0">
            <a:gsLst>
              <a:gs pos="0">
                <a:srgbClr val="008000"/>
              </a:gs>
              <a:gs pos="100000">
                <a:srgbClr val="0080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it-IT"/>
          </a:p>
        </p:txBody>
      </p:sp>
      <p:grpSp>
        <p:nvGrpSpPr>
          <p:cNvPr id="152582" name="Group 6"/>
          <p:cNvGrpSpPr>
            <a:grpSpLocks/>
          </p:cNvGrpSpPr>
          <p:nvPr/>
        </p:nvGrpSpPr>
        <p:grpSpPr bwMode="auto">
          <a:xfrm>
            <a:off x="5749925" y="5270500"/>
            <a:ext cx="1879600" cy="234950"/>
            <a:chOff x="3622" y="3360"/>
            <a:chExt cx="1184" cy="148"/>
          </a:xfrm>
        </p:grpSpPr>
        <p:sp>
          <p:nvSpPr>
            <p:cNvPr id="152583" name="Rectangle 7"/>
            <p:cNvSpPr>
              <a:spLocks noChangeArrowheads="1"/>
            </p:cNvSpPr>
            <p:nvPr/>
          </p:nvSpPr>
          <p:spPr bwMode="auto">
            <a:xfrm>
              <a:off x="3622" y="3360"/>
              <a:ext cx="1184" cy="14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152584" name="Oval 8"/>
            <p:cNvSpPr>
              <a:spLocks noChangeArrowheads="1"/>
            </p:cNvSpPr>
            <p:nvPr/>
          </p:nvSpPr>
          <p:spPr bwMode="auto">
            <a:xfrm>
              <a:off x="4202" y="3414"/>
              <a:ext cx="107" cy="82"/>
            </a:xfrm>
            <a:prstGeom prst="ellipse">
              <a:avLst/>
            </a:prstGeom>
            <a:gradFill rotWithShape="0">
              <a:gsLst>
                <a:gs pos="0">
                  <a:srgbClr val="008000"/>
                </a:gs>
                <a:gs pos="100000">
                  <a:srgbClr val="008000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152585" name="Text Box 9"/>
          <p:cNvSpPr txBox="1">
            <a:spLocks noChangeArrowheads="1"/>
          </p:cNvSpPr>
          <p:nvPr/>
        </p:nvSpPr>
        <p:spPr bwMode="auto">
          <a:xfrm>
            <a:off x="1425575" y="4233863"/>
            <a:ext cx="1625600" cy="1347787"/>
          </a:xfrm>
          <a:prstGeom prst="rect">
            <a:avLst/>
          </a:prstGeom>
          <a:solidFill>
            <a:srgbClr val="FAD652"/>
          </a:solidFill>
          <a:ln w="12700">
            <a:miter lim="800000"/>
            <a:headEnd type="none" w="sm" len="sm"/>
            <a:tailEnd type="none" w="sm" len="sm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AD652"/>
            </a:extrusionClr>
          </a:sp3d>
        </p:spPr>
        <p:txBody>
          <a:bodyPr anchor="ctr">
            <a:flatTx/>
          </a:bodyPr>
          <a:lstStyle/>
          <a:p>
            <a:pPr eaLnBrk="0" hangingPunct="0"/>
            <a:endParaRPr kumimoji="0" lang="it-IT" sz="20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52586" name="Text Box 10"/>
          <p:cNvSpPr txBox="1">
            <a:spLocks noChangeArrowheads="1"/>
          </p:cNvSpPr>
          <p:nvPr/>
        </p:nvSpPr>
        <p:spPr bwMode="auto">
          <a:xfrm>
            <a:off x="5802313" y="4040188"/>
            <a:ext cx="1625600" cy="1347787"/>
          </a:xfrm>
          <a:prstGeom prst="rect">
            <a:avLst/>
          </a:prstGeom>
          <a:solidFill>
            <a:srgbClr val="669900"/>
          </a:solidFill>
          <a:ln w="12700">
            <a:miter lim="800000"/>
            <a:headEnd type="none" w="sm" len="sm"/>
            <a:tailEnd type="none" w="sm" len="sm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669900"/>
            </a:extrusionClr>
          </a:sp3d>
        </p:spPr>
        <p:txBody>
          <a:bodyPr anchor="ctr">
            <a:flatTx/>
          </a:bodyPr>
          <a:lstStyle/>
          <a:p>
            <a:pPr eaLnBrk="0" hangingPunct="0"/>
            <a:endParaRPr kumimoji="0" lang="it-IT" sz="20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52587" name="Rectangle 11"/>
          <p:cNvSpPr>
            <a:spLocks noChangeArrowheads="1"/>
          </p:cNvSpPr>
          <p:nvPr/>
        </p:nvSpPr>
        <p:spPr bwMode="auto">
          <a:xfrm>
            <a:off x="785813" y="139700"/>
            <a:ext cx="7772400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kumimoji="0" lang="en-US" sz="4800" b="1">
                <a:solidFill>
                  <a:srgbClr val="FFDE3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Esempi di animazione</a:t>
            </a:r>
          </a:p>
        </p:txBody>
      </p:sp>
      <p:grpSp>
        <p:nvGrpSpPr>
          <p:cNvPr id="152591" name="Group 15"/>
          <p:cNvGrpSpPr>
            <a:grpSpLocks/>
          </p:cNvGrpSpPr>
          <p:nvPr/>
        </p:nvGrpSpPr>
        <p:grpSpPr bwMode="auto">
          <a:xfrm>
            <a:off x="8458200" y="6172200"/>
            <a:ext cx="592138" cy="592138"/>
            <a:chOff x="5328" y="3888"/>
            <a:chExt cx="373" cy="373"/>
          </a:xfrm>
        </p:grpSpPr>
        <p:sp>
          <p:nvSpPr>
            <p:cNvPr id="152592" name="Oval 16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5328" y="388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52593" name="AutoShape 17">
              <a:hlinkClick r:id="" action="ppaction://hlinkshowjump?jump=nextslide" highlightClick="1">
                <a:snd r:embed="rId2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5423" y="398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  <p:grpSp>
        <p:nvGrpSpPr>
          <p:cNvPr id="152594" name="Group 18"/>
          <p:cNvGrpSpPr>
            <a:grpSpLocks/>
          </p:cNvGrpSpPr>
          <p:nvPr/>
        </p:nvGrpSpPr>
        <p:grpSpPr bwMode="auto">
          <a:xfrm>
            <a:off x="60325" y="6156325"/>
            <a:ext cx="592138" cy="592138"/>
            <a:chOff x="38" y="3878"/>
            <a:chExt cx="373" cy="373"/>
          </a:xfrm>
        </p:grpSpPr>
        <p:sp>
          <p:nvSpPr>
            <p:cNvPr id="152595" name="Oval 19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 flipH="1">
              <a:off x="38" y="387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52596" name="AutoShape 20">
              <a:hlinkClick r:id="" action="ppaction://hlinkshowjump?jump=previousslide" highlightClick="1">
                <a:snd r:embed="rId2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 flipH="1">
              <a:off x="130" y="397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Line 2"/>
          <p:cNvSpPr>
            <a:spLocks noChangeShapeType="1"/>
          </p:cNvSpPr>
          <p:nvPr/>
        </p:nvSpPr>
        <p:spPr bwMode="auto">
          <a:xfrm rot="420000">
            <a:off x="2322513" y="5481638"/>
            <a:ext cx="448786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53603" name="Rectangle 3"/>
          <p:cNvSpPr>
            <a:spLocks noChangeArrowheads="1"/>
          </p:cNvSpPr>
          <p:nvPr/>
        </p:nvSpPr>
        <p:spPr bwMode="auto">
          <a:xfrm>
            <a:off x="1357313" y="5135563"/>
            <a:ext cx="1879600" cy="2349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accent2"/>
              </a:gs>
            </a:gsLst>
            <a:lin ang="5400000" scaled="1"/>
          </a:gra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53604" name="AutoShape 4"/>
          <p:cNvSpPr>
            <a:spLocks noChangeArrowheads="1"/>
          </p:cNvSpPr>
          <p:nvPr/>
        </p:nvSpPr>
        <p:spPr bwMode="auto">
          <a:xfrm>
            <a:off x="3914775" y="5492750"/>
            <a:ext cx="1290638" cy="1017588"/>
          </a:xfrm>
          <a:prstGeom prst="triangle">
            <a:avLst>
              <a:gd name="adj" fmla="val 50000"/>
            </a:avLst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5400000" scaled="1"/>
          </a:gra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53605" name="Oval 5"/>
          <p:cNvSpPr>
            <a:spLocks noChangeArrowheads="1"/>
          </p:cNvSpPr>
          <p:nvPr/>
        </p:nvSpPr>
        <p:spPr bwMode="auto">
          <a:xfrm>
            <a:off x="2228850" y="5172075"/>
            <a:ext cx="169863" cy="130175"/>
          </a:xfrm>
          <a:prstGeom prst="ellipse">
            <a:avLst/>
          </a:prstGeom>
          <a:gradFill rotWithShape="0">
            <a:gsLst>
              <a:gs pos="0">
                <a:srgbClr val="008000"/>
              </a:gs>
              <a:gs pos="100000">
                <a:srgbClr val="0080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it-IT"/>
          </a:p>
        </p:txBody>
      </p:sp>
      <p:grpSp>
        <p:nvGrpSpPr>
          <p:cNvPr id="153606" name="Group 6"/>
          <p:cNvGrpSpPr>
            <a:grpSpLocks/>
          </p:cNvGrpSpPr>
          <p:nvPr/>
        </p:nvGrpSpPr>
        <p:grpSpPr bwMode="auto">
          <a:xfrm>
            <a:off x="5749925" y="5562600"/>
            <a:ext cx="1879600" cy="234950"/>
            <a:chOff x="3622" y="3360"/>
            <a:chExt cx="1184" cy="148"/>
          </a:xfrm>
        </p:grpSpPr>
        <p:sp>
          <p:nvSpPr>
            <p:cNvPr id="153607" name="Rectangle 7"/>
            <p:cNvSpPr>
              <a:spLocks noChangeArrowheads="1"/>
            </p:cNvSpPr>
            <p:nvPr/>
          </p:nvSpPr>
          <p:spPr bwMode="auto">
            <a:xfrm>
              <a:off x="3622" y="3360"/>
              <a:ext cx="1184" cy="14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153608" name="Oval 8"/>
            <p:cNvSpPr>
              <a:spLocks noChangeArrowheads="1"/>
            </p:cNvSpPr>
            <p:nvPr/>
          </p:nvSpPr>
          <p:spPr bwMode="auto">
            <a:xfrm>
              <a:off x="4202" y="3414"/>
              <a:ext cx="107" cy="82"/>
            </a:xfrm>
            <a:prstGeom prst="ellipse">
              <a:avLst/>
            </a:prstGeom>
            <a:gradFill rotWithShape="0">
              <a:gsLst>
                <a:gs pos="0">
                  <a:srgbClr val="008000"/>
                </a:gs>
                <a:gs pos="100000">
                  <a:srgbClr val="008000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153609" name="Text Box 9"/>
          <p:cNvSpPr txBox="1">
            <a:spLocks noChangeArrowheads="1"/>
          </p:cNvSpPr>
          <p:nvPr/>
        </p:nvSpPr>
        <p:spPr bwMode="auto">
          <a:xfrm>
            <a:off x="5818188" y="4387850"/>
            <a:ext cx="1625600" cy="1347788"/>
          </a:xfrm>
          <a:prstGeom prst="rect">
            <a:avLst/>
          </a:prstGeom>
          <a:solidFill>
            <a:srgbClr val="669900"/>
          </a:solidFill>
          <a:ln w="12700">
            <a:miter lim="800000"/>
            <a:headEnd type="none" w="sm" len="sm"/>
            <a:tailEnd type="none" w="sm" len="sm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669900"/>
            </a:extrusionClr>
          </a:sp3d>
        </p:spPr>
        <p:txBody>
          <a:bodyPr anchor="ctr">
            <a:flatTx/>
          </a:bodyPr>
          <a:lstStyle/>
          <a:p>
            <a:pPr eaLnBrk="0" hangingPunct="0"/>
            <a:endParaRPr kumimoji="0" lang="it-IT" sz="20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53610" name="Text Box 10"/>
          <p:cNvSpPr txBox="1">
            <a:spLocks noChangeArrowheads="1"/>
          </p:cNvSpPr>
          <p:nvPr/>
        </p:nvSpPr>
        <p:spPr bwMode="auto">
          <a:xfrm>
            <a:off x="1409700" y="3886200"/>
            <a:ext cx="1625600" cy="1347788"/>
          </a:xfrm>
          <a:prstGeom prst="rect">
            <a:avLst/>
          </a:prstGeom>
          <a:solidFill>
            <a:srgbClr val="FAD652"/>
          </a:solidFill>
          <a:ln w="12700">
            <a:miter lim="800000"/>
            <a:headEnd type="none" w="sm" len="sm"/>
            <a:tailEnd type="none" w="sm" len="sm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AD652"/>
            </a:extrusionClr>
          </a:sp3d>
        </p:spPr>
        <p:txBody>
          <a:bodyPr anchor="ctr">
            <a:flatTx/>
          </a:bodyPr>
          <a:lstStyle/>
          <a:p>
            <a:pPr eaLnBrk="0" hangingPunct="0"/>
            <a:endParaRPr kumimoji="0" lang="it-IT" sz="20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53611" name="Rectangle 11"/>
          <p:cNvSpPr>
            <a:spLocks noChangeArrowheads="1"/>
          </p:cNvSpPr>
          <p:nvPr/>
        </p:nvSpPr>
        <p:spPr bwMode="auto">
          <a:xfrm>
            <a:off x="785813" y="139700"/>
            <a:ext cx="7772400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kumimoji="0" lang="en-US" sz="4800" b="1">
                <a:solidFill>
                  <a:srgbClr val="FFDE3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Esempi di animazione</a:t>
            </a:r>
          </a:p>
        </p:txBody>
      </p:sp>
      <p:grpSp>
        <p:nvGrpSpPr>
          <p:cNvPr id="153615" name="Group 15"/>
          <p:cNvGrpSpPr>
            <a:grpSpLocks/>
          </p:cNvGrpSpPr>
          <p:nvPr/>
        </p:nvGrpSpPr>
        <p:grpSpPr bwMode="auto">
          <a:xfrm>
            <a:off x="8458200" y="6172200"/>
            <a:ext cx="592138" cy="592138"/>
            <a:chOff x="5328" y="3888"/>
            <a:chExt cx="373" cy="373"/>
          </a:xfrm>
        </p:grpSpPr>
        <p:sp>
          <p:nvSpPr>
            <p:cNvPr id="153616" name="Oval 16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5328" y="388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53617" name="AutoShape 17">
              <a:hlinkClick r:id="" action="ppaction://hlinkshowjump?jump=nextslide" highlightClick="1">
                <a:snd r:embed="rId2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5423" y="398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  <p:grpSp>
        <p:nvGrpSpPr>
          <p:cNvPr id="153618" name="Group 18"/>
          <p:cNvGrpSpPr>
            <a:grpSpLocks/>
          </p:cNvGrpSpPr>
          <p:nvPr/>
        </p:nvGrpSpPr>
        <p:grpSpPr bwMode="auto">
          <a:xfrm>
            <a:off x="60325" y="6156325"/>
            <a:ext cx="592138" cy="592138"/>
            <a:chOff x="38" y="3878"/>
            <a:chExt cx="373" cy="373"/>
          </a:xfrm>
        </p:grpSpPr>
        <p:sp>
          <p:nvSpPr>
            <p:cNvPr id="153619" name="Oval 19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 flipH="1">
              <a:off x="38" y="387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53620" name="AutoShape 20">
              <a:hlinkClick r:id="" action="ppaction://hlinkshowjump?jump=previousslide" highlightClick="1">
                <a:snd r:embed="rId2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 flipH="1">
              <a:off x="130" y="397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AutoShape 2"/>
          <p:cNvSpPr>
            <a:spLocks noChangeArrowheads="1"/>
          </p:cNvSpPr>
          <p:nvPr/>
        </p:nvSpPr>
        <p:spPr bwMode="auto">
          <a:xfrm>
            <a:off x="-1214438" y="-533400"/>
            <a:ext cx="914400" cy="533400"/>
          </a:xfrm>
          <a:prstGeom prst="irregularSeal2">
            <a:avLst/>
          </a:prstGeom>
          <a:solidFill>
            <a:schemeClr val="tx2"/>
          </a:solidFill>
          <a:ln w="12700">
            <a:solidFill>
              <a:schemeClr val="tx2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55651" name="AutoShape 3"/>
          <p:cNvSpPr>
            <a:spLocks noChangeArrowheads="1"/>
          </p:cNvSpPr>
          <p:nvPr/>
        </p:nvSpPr>
        <p:spPr bwMode="auto">
          <a:xfrm>
            <a:off x="-1771650" y="5715000"/>
            <a:ext cx="1295400" cy="1143000"/>
          </a:xfrm>
          <a:prstGeom prst="irregularSeal1">
            <a:avLst/>
          </a:prstGeom>
          <a:solidFill>
            <a:srgbClr val="FFFF00"/>
          </a:solidFill>
          <a:ln w="12700">
            <a:solidFill>
              <a:schemeClr val="bg2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55652" name="AutoShape 4"/>
          <p:cNvSpPr>
            <a:spLocks noChangeArrowheads="1"/>
          </p:cNvSpPr>
          <p:nvPr/>
        </p:nvSpPr>
        <p:spPr bwMode="auto">
          <a:xfrm>
            <a:off x="-1203325" y="2635250"/>
            <a:ext cx="914400" cy="533400"/>
          </a:xfrm>
          <a:prstGeom prst="irregularSeal2">
            <a:avLst/>
          </a:prstGeom>
          <a:solidFill>
            <a:srgbClr val="FF33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55653" name="AutoShape 5"/>
          <p:cNvSpPr>
            <a:spLocks noChangeArrowheads="1"/>
          </p:cNvSpPr>
          <p:nvPr/>
        </p:nvSpPr>
        <p:spPr bwMode="auto">
          <a:xfrm>
            <a:off x="9613900" y="6530975"/>
            <a:ext cx="914400" cy="533400"/>
          </a:xfrm>
          <a:prstGeom prst="irregularSeal2">
            <a:avLst/>
          </a:prstGeom>
          <a:solidFill>
            <a:schemeClr val="tx2"/>
          </a:solidFill>
          <a:ln w="12700">
            <a:solidFill>
              <a:schemeClr val="tx2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55654" name="AutoShape 6"/>
          <p:cNvSpPr>
            <a:spLocks noChangeArrowheads="1"/>
          </p:cNvSpPr>
          <p:nvPr/>
        </p:nvSpPr>
        <p:spPr bwMode="auto">
          <a:xfrm>
            <a:off x="9353550" y="-444500"/>
            <a:ext cx="1066800" cy="838200"/>
          </a:xfrm>
          <a:prstGeom prst="irregularSeal1">
            <a:avLst/>
          </a:prstGeom>
          <a:solidFill>
            <a:srgbClr val="00FFFF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55655" name="AutoShape 7"/>
          <p:cNvSpPr>
            <a:spLocks noChangeArrowheads="1"/>
          </p:cNvSpPr>
          <p:nvPr/>
        </p:nvSpPr>
        <p:spPr bwMode="auto">
          <a:xfrm>
            <a:off x="9480550" y="3057525"/>
            <a:ext cx="1295400" cy="1143000"/>
          </a:xfrm>
          <a:prstGeom prst="irregularSeal1">
            <a:avLst/>
          </a:prstGeom>
          <a:solidFill>
            <a:srgbClr val="FFFF00"/>
          </a:solidFill>
          <a:ln w="12700">
            <a:solidFill>
              <a:schemeClr val="bg2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55656" name="AutoShape 8"/>
          <p:cNvSpPr>
            <a:spLocks noChangeArrowheads="1"/>
          </p:cNvSpPr>
          <p:nvPr/>
        </p:nvSpPr>
        <p:spPr bwMode="auto">
          <a:xfrm>
            <a:off x="3725863" y="-1231900"/>
            <a:ext cx="1295400" cy="1143000"/>
          </a:xfrm>
          <a:prstGeom prst="irregularSeal1">
            <a:avLst/>
          </a:prstGeom>
          <a:solidFill>
            <a:srgbClr val="FFFF00"/>
          </a:solidFill>
          <a:ln w="12700">
            <a:solidFill>
              <a:schemeClr val="bg2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55657" name="Rectangle 9"/>
          <p:cNvSpPr>
            <a:spLocks noChangeArrowheads="1"/>
          </p:cNvSpPr>
          <p:nvPr/>
        </p:nvSpPr>
        <p:spPr bwMode="auto">
          <a:xfrm>
            <a:off x="581025" y="563563"/>
            <a:ext cx="7772400" cy="75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kumimoji="0" lang="en-US" sz="4800" b="1">
                <a:solidFill>
                  <a:srgbClr val="FFDE3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Effetti di animazione</a:t>
            </a:r>
          </a:p>
        </p:txBody>
      </p:sp>
      <p:sp>
        <p:nvSpPr>
          <p:cNvPr id="155658" name="AutoShape 10"/>
          <p:cNvSpPr>
            <a:spLocks noChangeArrowheads="1"/>
          </p:cNvSpPr>
          <p:nvPr/>
        </p:nvSpPr>
        <p:spPr bwMode="auto">
          <a:xfrm>
            <a:off x="3825875" y="7007225"/>
            <a:ext cx="1295400" cy="1143000"/>
          </a:xfrm>
          <a:prstGeom prst="irregularSeal1">
            <a:avLst/>
          </a:prstGeom>
          <a:solidFill>
            <a:srgbClr val="FFFF00"/>
          </a:solidFill>
          <a:ln w="12700">
            <a:solidFill>
              <a:schemeClr val="bg2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it-IT"/>
          </a:p>
        </p:txBody>
      </p:sp>
      <p:grpSp>
        <p:nvGrpSpPr>
          <p:cNvPr id="155659" name="Group 11"/>
          <p:cNvGrpSpPr>
            <a:grpSpLocks/>
          </p:cNvGrpSpPr>
          <p:nvPr/>
        </p:nvGrpSpPr>
        <p:grpSpPr bwMode="auto">
          <a:xfrm>
            <a:off x="3854450" y="2617788"/>
            <a:ext cx="1311275" cy="1631950"/>
            <a:chOff x="2157" y="1785"/>
            <a:chExt cx="1165" cy="1333"/>
          </a:xfrm>
        </p:grpSpPr>
        <p:sp>
          <p:nvSpPr>
            <p:cNvPr id="155660" name="Oval 12"/>
            <p:cNvSpPr>
              <a:spLocks noChangeArrowheads="1"/>
            </p:cNvSpPr>
            <p:nvPr/>
          </p:nvSpPr>
          <p:spPr bwMode="auto">
            <a:xfrm>
              <a:off x="2157" y="2158"/>
              <a:ext cx="1096" cy="960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55661" name="Freeform 13"/>
            <p:cNvSpPr>
              <a:spLocks/>
            </p:cNvSpPr>
            <p:nvPr/>
          </p:nvSpPr>
          <p:spPr bwMode="auto">
            <a:xfrm>
              <a:off x="2692" y="1884"/>
              <a:ext cx="480" cy="327"/>
            </a:xfrm>
            <a:custGeom>
              <a:avLst/>
              <a:gdLst/>
              <a:ahLst/>
              <a:cxnLst>
                <a:cxn ang="0">
                  <a:pos x="17" y="633"/>
                </a:cxn>
                <a:cxn ang="0">
                  <a:pos x="153" y="328"/>
                </a:cxn>
                <a:cxn ang="0">
                  <a:pos x="932" y="226"/>
                </a:cxn>
                <a:cxn ang="0">
                  <a:pos x="1226" y="0"/>
                </a:cxn>
              </a:cxnLst>
              <a:rect l="0" t="0" r="r" b="b"/>
              <a:pathLst>
                <a:path w="1226" h="633">
                  <a:moveTo>
                    <a:pt x="17" y="633"/>
                  </a:moveTo>
                  <a:cubicBezTo>
                    <a:pt x="8" y="514"/>
                    <a:pt x="0" y="396"/>
                    <a:pt x="153" y="328"/>
                  </a:cubicBezTo>
                  <a:cubicBezTo>
                    <a:pt x="306" y="260"/>
                    <a:pt x="753" y="281"/>
                    <a:pt x="932" y="226"/>
                  </a:cubicBezTo>
                  <a:cubicBezTo>
                    <a:pt x="1111" y="171"/>
                    <a:pt x="1179" y="38"/>
                    <a:pt x="1226" y="0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55662" name="AutoShape 14"/>
            <p:cNvSpPr>
              <a:spLocks noChangeArrowheads="1"/>
            </p:cNvSpPr>
            <p:nvPr/>
          </p:nvSpPr>
          <p:spPr bwMode="auto">
            <a:xfrm>
              <a:off x="3006" y="1785"/>
              <a:ext cx="316" cy="282"/>
            </a:xfrm>
            <a:prstGeom prst="irregularSeal1">
              <a:avLst/>
            </a:prstGeom>
            <a:gradFill rotWithShape="0">
              <a:gsLst>
                <a:gs pos="0">
                  <a:srgbClr val="FFFF00"/>
                </a:gs>
                <a:gs pos="100000">
                  <a:srgbClr val="FF8001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it-IT"/>
            </a:p>
          </p:txBody>
        </p:sp>
      </p:grpSp>
      <p:sp>
        <p:nvSpPr>
          <p:cNvPr id="155663" name="Text Box 15"/>
          <p:cNvSpPr txBox="1">
            <a:spLocks noChangeArrowheads="1"/>
          </p:cNvSpPr>
          <p:nvPr/>
        </p:nvSpPr>
        <p:spPr bwMode="auto">
          <a:xfrm>
            <a:off x="3351213" y="1614488"/>
            <a:ext cx="2414587" cy="701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kumimoji="0" lang="it-IT">
                <a:effectLst>
                  <a:outerShdw blurRad="38100" dist="38100" dir="2700000" algn="tl">
                    <a:srgbClr val="000000"/>
                  </a:outerShdw>
                </a:effectLst>
              </a:rPr>
              <a:t>Esplosione</a:t>
            </a:r>
          </a:p>
        </p:txBody>
      </p:sp>
      <p:sp>
        <p:nvSpPr>
          <p:cNvPr id="155664" name="AutoShape 16">
            <a:hlinkClick r:id="" action="ppaction://hlinkshowjump?jump=nextslide">
              <a:snd r:embed="rId3" name="9 - Musica - Popup di menu.wav"/>
            </a:hlinkClick>
          </p:cNvPr>
          <p:cNvSpPr>
            <a:spLocks noChangeArrowheads="1"/>
          </p:cNvSpPr>
          <p:nvPr/>
        </p:nvSpPr>
        <p:spPr bwMode="auto">
          <a:xfrm>
            <a:off x="-10629900" y="-8139113"/>
            <a:ext cx="30310138" cy="22864763"/>
          </a:xfrm>
          <a:prstGeom prst="irregularSeal1">
            <a:avLst/>
          </a:prstGeom>
          <a:gradFill rotWithShape="0">
            <a:gsLst>
              <a:gs pos="0">
                <a:srgbClr val="FF8001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it-IT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5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5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5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5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5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5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5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5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5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5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5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5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4"/>
                                            </p:cond>
                                          </p:stCondLst>
                                        </p:cTn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3" presetClass="entr" presetSubtype="52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5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5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5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5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9 - Musica - Popup di men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56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56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8"/>
                                            </p:cond>
                                          </p:stCondLst>
                                        </p:cTn>
                                        <p:tgtEl>
                                          <p:spTgt spid="155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0" grpId="0" animBg="1"/>
      <p:bldP spid="155651" grpId="0" animBg="1"/>
      <p:bldP spid="155652" grpId="0" animBg="1"/>
      <p:bldP spid="155653" grpId="0" animBg="1"/>
      <p:bldP spid="155654" grpId="0" animBg="1"/>
      <p:bldP spid="155655" grpId="0" animBg="1"/>
      <p:bldP spid="155656" grpId="0" animBg="1"/>
      <p:bldP spid="155658" grpId="0" animBg="1"/>
      <p:bldP spid="15566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ChangeArrowheads="1"/>
          </p:cNvSpPr>
          <p:nvPr>
            <p:ph type="title"/>
          </p:nvPr>
        </p:nvSpPr>
        <p:spPr bwMode="auto">
          <a:xfrm>
            <a:off x="157163" y="152400"/>
            <a:ext cx="8915400" cy="8636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it-IT">
                <a:solidFill>
                  <a:schemeClr val="tx1"/>
                </a:solidFill>
                <a:effectLst/>
                <a:latin typeface="Tahoma" pitchFamily="34" charset="0"/>
              </a:rPr>
              <a:t>Le Diapositive su stampati e carta</a:t>
            </a:r>
          </a:p>
        </p:txBody>
      </p:sp>
      <p:sp>
        <p:nvSpPr>
          <p:cNvPr id="167939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685800" y="1641475"/>
            <a:ext cx="7543800" cy="40386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>
                <a:solidFill>
                  <a:srgbClr val="FFCC00"/>
                </a:solidFill>
                <a:latin typeface="Arial" charset="0"/>
              </a:rPr>
              <a:t>Stampa a colori, gradazioni di grigio o bianco e nero</a:t>
            </a:r>
          </a:p>
          <a:p>
            <a:r>
              <a:rPr lang="it-IT">
                <a:solidFill>
                  <a:srgbClr val="FFCC00"/>
                </a:solidFill>
                <a:latin typeface="Arial" charset="0"/>
              </a:rPr>
              <a:t>Anteprima in bianco e nero</a:t>
            </a:r>
          </a:p>
          <a:p>
            <a:pPr lvl="1"/>
            <a:r>
              <a:rPr lang="it-IT">
                <a:solidFill>
                  <a:srgbClr val="FFCC00"/>
                </a:solidFill>
                <a:latin typeface="Arial" charset="0"/>
              </a:rPr>
              <a:t>È possibile visualizzare nell’Anteprima a gradazione </a:t>
            </a:r>
            <a:br>
              <a:rPr lang="it-IT">
                <a:solidFill>
                  <a:srgbClr val="FFCC00"/>
                </a:solidFill>
                <a:latin typeface="Arial" charset="0"/>
              </a:rPr>
            </a:br>
            <a:r>
              <a:rPr lang="it-IT">
                <a:solidFill>
                  <a:srgbClr val="FFCC00"/>
                </a:solidFill>
                <a:latin typeface="Arial" charset="0"/>
              </a:rPr>
              <a:t>di grigio l’aspetto degli stampati e delle copie su carta </a:t>
            </a:r>
            <a:br>
              <a:rPr lang="it-IT">
                <a:solidFill>
                  <a:srgbClr val="FFCC00"/>
                </a:solidFill>
                <a:latin typeface="Arial" charset="0"/>
              </a:rPr>
            </a:br>
            <a:r>
              <a:rPr lang="it-IT">
                <a:solidFill>
                  <a:srgbClr val="FFCC00"/>
                </a:solidFill>
                <a:latin typeface="Arial" charset="0"/>
              </a:rPr>
              <a:t>in bianco e nero.</a:t>
            </a:r>
          </a:p>
        </p:txBody>
      </p:sp>
      <p:grpSp>
        <p:nvGrpSpPr>
          <p:cNvPr id="167940" name="Group 4"/>
          <p:cNvGrpSpPr>
            <a:grpSpLocks/>
          </p:cNvGrpSpPr>
          <p:nvPr/>
        </p:nvGrpSpPr>
        <p:grpSpPr bwMode="auto">
          <a:xfrm>
            <a:off x="8458200" y="6172200"/>
            <a:ext cx="592138" cy="592138"/>
            <a:chOff x="5328" y="3888"/>
            <a:chExt cx="373" cy="373"/>
          </a:xfrm>
        </p:grpSpPr>
        <p:sp>
          <p:nvSpPr>
            <p:cNvPr id="167941" name="Oval 5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5328" y="388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67942" name="AutoShape 6">
              <a:hlinkClick r:id="" action="ppaction://hlinkshowjump?jump=nextslide" highlightClick="1">
                <a:snd r:embed="rId3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5423" y="398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  <p:grpSp>
        <p:nvGrpSpPr>
          <p:cNvPr id="167943" name="Group 7"/>
          <p:cNvGrpSpPr>
            <a:grpSpLocks/>
          </p:cNvGrpSpPr>
          <p:nvPr/>
        </p:nvGrpSpPr>
        <p:grpSpPr bwMode="auto">
          <a:xfrm>
            <a:off x="60325" y="6156325"/>
            <a:ext cx="592138" cy="592138"/>
            <a:chOff x="38" y="3878"/>
            <a:chExt cx="373" cy="373"/>
          </a:xfrm>
        </p:grpSpPr>
        <p:sp>
          <p:nvSpPr>
            <p:cNvPr id="167944" name="Oval 8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 flipH="1">
              <a:off x="38" y="387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67945" name="AutoShape 9">
              <a:hlinkClick r:id="" action="ppaction://hlinkshowjump?jump=previousslide" highlightClick="1">
                <a:snd r:embed="rId3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 flipH="1">
              <a:off x="130" y="397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ChangeArrowheads="1"/>
          </p:cNvSpPr>
          <p:nvPr>
            <p:ph type="title"/>
          </p:nvPr>
        </p:nvSpPr>
        <p:spPr bwMode="auto">
          <a:xfrm>
            <a:off x="952500" y="139700"/>
            <a:ext cx="6934200" cy="8636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it-IT">
                <a:solidFill>
                  <a:schemeClr val="tx1"/>
                </a:solidFill>
                <a:effectLst/>
                <a:latin typeface="Tahoma" pitchFamily="34" charset="0"/>
              </a:rPr>
              <a:t>Gli Stampati</a:t>
            </a:r>
          </a:p>
        </p:txBody>
      </p:sp>
      <p:sp>
        <p:nvSpPr>
          <p:cNvPr id="169987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1076325" y="1568450"/>
            <a:ext cx="7315200" cy="34464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>
                <a:solidFill>
                  <a:srgbClr val="FFCC00"/>
                </a:solidFill>
                <a:latin typeface="Arial" charset="0"/>
              </a:rPr>
              <a:t>È possibile creare degli stampati per i partecipanti </a:t>
            </a:r>
            <a:br>
              <a:rPr lang="it-IT">
                <a:solidFill>
                  <a:srgbClr val="FFCC00"/>
                </a:solidFill>
                <a:latin typeface="Arial" charset="0"/>
              </a:rPr>
            </a:br>
            <a:r>
              <a:rPr lang="it-IT">
                <a:solidFill>
                  <a:srgbClr val="FFCC00"/>
                </a:solidFill>
                <a:latin typeface="Arial" charset="0"/>
              </a:rPr>
              <a:t>di una riunione.</a:t>
            </a:r>
          </a:p>
          <a:p>
            <a:r>
              <a:rPr lang="it-IT">
                <a:solidFill>
                  <a:srgbClr val="FFCC00"/>
                </a:solidFill>
                <a:latin typeface="Arial" charset="0"/>
              </a:rPr>
              <a:t>È possibile impostare il numero di diapositive </a:t>
            </a:r>
            <a:br>
              <a:rPr lang="it-IT">
                <a:solidFill>
                  <a:srgbClr val="FFCC00"/>
                </a:solidFill>
                <a:latin typeface="Arial" charset="0"/>
              </a:rPr>
            </a:br>
            <a:r>
              <a:rPr lang="it-IT">
                <a:solidFill>
                  <a:srgbClr val="FFCC00"/>
                </a:solidFill>
                <a:latin typeface="Arial" charset="0"/>
              </a:rPr>
              <a:t>per pagina desiderato da stampare.</a:t>
            </a:r>
          </a:p>
        </p:txBody>
      </p:sp>
      <p:grpSp>
        <p:nvGrpSpPr>
          <p:cNvPr id="169988" name="Group 4"/>
          <p:cNvGrpSpPr>
            <a:grpSpLocks/>
          </p:cNvGrpSpPr>
          <p:nvPr/>
        </p:nvGrpSpPr>
        <p:grpSpPr bwMode="auto">
          <a:xfrm>
            <a:off x="1495425" y="4832350"/>
            <a:ext cx="1447800" cy="1828800"/>
            <a:chOff x="1248" y="2736"/>
            <a:chExt cx="912" cy="1152"/>
          </a:xfrm>
        </p:grpSpPr>
        <p:sp>
          <p:nvSpPr>
            <p:cNvPr id="169989" name="Rectangle 5"/>
            <p:cNvSpPr>
              <a:spLocks noChangeArrowheads="1"/>
            </p:cNvSpPr>
            <p:nvPr/>
          </p:nvSpPr>
          <p:spPr bwMode="auto">
            <a:xfrm>
              <a:off x="1248" y="2736"/>
              <a:ext cx="912" cy="1152"/>
            </a:xfrm>
            <a:prstGeom prst="rect">
              <a:avLst/>
            </a:prstGeom>
            <a:solidFill>
              <a:srgbClr val="F8F8F8"/>
            </a:solidFill>
            <a:ln w="3175" cap="sq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69990" name="Rectangle 6"/>
            <p:cNvSpPr>
              <a:spLocks noChangeArrowheads="1"/>
            </p:cNvSpPr>
            <p:nvPr/>
          </p:nvSpPr>
          <p:spPr bwMode="auto">
            <a:xfrm>
              <a:off x="1362" y="2808"/>
              <a:ext cx="672" cy="504"/>
            </a:xfrm>
            <a:prstGeom prst="rect">
              <a:avLst/>
            </a:prstGeom>
            <a:solidFill>
              <a:srgbClr val="F8F8F8"/>
            </a:solidFill>
            <a:ln w="3175" cap="sq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69991" name="Line 7"/>
            <p:cNvSpPr>
              <a:spLocks noChangeShapeType="1"/>
            </p:cNvSpPr>
            <p:nvPr/>
          </p:nvSpPr>
          <p:spPr bwMode="auto">
            <a:xfrm>
              <a:off x="1476" y="3022"/>
              <a:ext cx="438" cy="2"/>
            </a:xfrm>
            <a:prstGeom prst="line">
              <a:avLst/>
            </a:prstGeom>
            <a:noFill/>
            <a:ln w="12700" cap="sq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69992" name="Rectangle 8"/>
            <p:cNvSpPr>
              <a:spLocks noChangeArrowheads="1"/>
            </p:cNvSpPr>
            <p:nvPr/>
          </p:nvSpPr>
          <p:spPr bwMode="auto">
            <a:xfrm>
              <a:off x="1362" y="3360"/>
              <a:ext cx="672" cy="480"/>
            </a:xfrm>
            <a:prstGeom prst="rect">
              <a:avLst/>
            </a:prstGeom>
            <a:solidFill>
              <a:srgbClr val="F8F8F8"/>
            </a:solidFill>
            <a:ln w="3175" cap="sq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it-IT"/>
            </a:p>
          </p:txBody>
        </p:sp>
        <p:sp>
          <p:nvSpPr>
            <p:cNvPr id="169993" name="Line 9"/>
            <p:cNvSpPr>
              <a:spLocks noChangeShapeType="1"/>
            </p:cNvSpPr>
            <p:nvPr/>
          </p:nvSpPr>
          <p:spPr bwMode="auto">
            <a:xfrm>
              <a:off x="1446" y="3440"/>
              <a:ext cx="504" cy="0"/>
            </a:xfrm>
            <a:prstGeom prst="line">
              <a:avLst/>
            </a:prstGeom>
            <a:noFill/>
            <a:ln w="12700" cap="sq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it-IT"/>
            </a:p>
          </p:txBody>
        </p:sp>
        <p:sp>
          <p:nvSpPr>
            <p:cNvPr id="169994" name="Line 10"/>
            <p:cNvSpPr>
              <a:spLocks noChangeShapeType="1"/>
            </p:cNvSpPr>
            <p:nvPr/>
          </p:nvSpPr>
          <p:spPr bwMode="auto">
            <a:xfrm>
              <a:off x="1530" y="3504"/>
              <a:ext cx="336" cy="0"/>
            </a:xfrm>
            <a:prstGeom prst="line">
              <a:avLst/>
            </a:prstGeom>
            <a:noFill/>
            <a:ln w="3175" cap="sq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it-IT"/>
            </a:p>
          </p:txBody>
        </p:sp>
        <p:sp>
          <p:nvSpPr>
            <p:cNvPr id="169995" name="Line 11"/>
            <p:cNvSpPr>
              <a:spLocks noChangeShapeType="1"/>
            </p:cNvSpPr>
            <p:nvPr/>
          </p:nvSpPr>
          <p:spPr bwMode="auto">
            <a:xfrm>
              <a:off x="1530" y="3584"/>
              <a:ext cx="336" cy="0"/>
            </a:xfrm>
            <a:prstGeom prst="line">
              <a:avLst/>
            </a:prstGeom>
            <a:noFill/>
            <a:ln w="3175" cap="sq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it-IT"/>
            </a:p>
          </p:txBody>
        </p:sp>
        <p:sp>
          <p:nvSpPr>
            <p:cNvPr id="169996" name="Line 12"/>
            <p:cNvSpPr>
              <a:spLocks noChangeShapeType="1"/>
            </p:cNvSpPr>
            <p:nvPr/>
          </p:nvSpPr>
          <p:spPr bwMode="auto">
            <a:xfrm>
              <a:off x="1530" y="3660"/>
              <a:ext cx="336" cy="0"/>
            </a:xfrm>
            <a:prstGeom prst="line">
              <a:avLst/>
            </a:prstGeom>
            <a:noFill/>
            <a:ln w="3175" cap="sq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it-IT"/>
            </a:p>
          </p:txBody>
        </p:sp>
        <p:sp>
          <p:nvSpPr>
            <p:cNvPr id="169997" name="Line 13"/>
            <p:cNvSpPr>
              <a:spLocks noChangeShapeType="1"/>
            </p:cNvSpPr>
            <p:nvPr/>
          </p:nvSpPr>
          <p:spPr bwMode="auto">
            <a:xfrm>
              <a:off x="1530" y="3744"/>
              <a:ext cx="336" cy="0"/>
            </a:xfrm>
            <a:prstGeom prst="line">
              <a:avLst/>
            </a:prstGeom>
            <a:noFill/>
            <a:ln w="3175" cap="sq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it-IT"/>
            </a:p>
          </p:txBody>
        </p:sp>
        <p:sp>
          <p:nvSpPr>
            <p:cNvPr id="169998" name="Oval 14"/>
            <p:cNvSpPr>
              <a:spLocks noChangeArrowheads="1"/>
            </p:cNvSpPr>
            <p:nvPr/>
          </p:nvSpPr>
          <p:spPr bwMode="auto">
            <a:xfrm>
              <a:off x="1446" y="3502"/>
              <a:ext cx="23" cy="23"/>
            </a:xfrm>
            <a:prstGeom prst="ellipse">
              <a:avLst/>
            </a:prstGeom>
            <a:solidFill>
              <a:srgbClr val="000000"/>
            </a:solidFill>
            <a:ln w="3175" cap="sq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it-IT"/>
            </a:p>
          </p:txBody>
        </p:sp>
        <p:sp>
          <p:nvSpPr>
            <p:cNvPr id="169999" name="Oval 15"/>
            <p:cNvSpPr>
              <a:spLocks noChangeArrowheads="1"/>
            </p:cNvSpPr>
            <p:nvPr/>
          </p:nvSpPr>
          <p:spPr bwMode="auto">
            <a:xfrm>
              <a:off x="1446" y="3582"/>
              <a:ext cx="23" cy="23"/>
            </a:xfrm>
            <a:prstGeom prst="ellipse">
              <a:avLst/>
            </a:prstGeom>
            <a:solidFill>
              <a:srgbClr val="000000"/>
            </a:solidFill>
            <a:ln w="3175" cap="sq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it-IT"/>
            </a:p>
          </p:txBody>
        </p:sp>
        <p:sp>
          <p:nvSpPr>
            <p:cNvPr id="170000" name="Oval 16"/>
            <p:cNvSpPr>
              <a:spLocks noChangeArrowheads="1"/>
            </p:cNvSpPr>
            <p:nvPr/>
          </p:nvSpPr>
          <p:spPr bwMode="auto">
            <a:xfrm>
              <a:off x="1446" y="3658"/>
              <a:ext cx="23" cy="23"/>
            </a:xfrm>
            <a:prstGeom prst="ellipse">
              <a:avLst/>
            </a:prstGeom>
            <a:solidFill>
              <a:srgbClr val="000000"/>
            </a:solidFill>
            <a:ln w="3175" cap="sq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it-IT"/>
            </a:p>
          </p:txBody>
        </p:sp>
        <p:sp>
          <p:nvSpPr>
            <p:cNvPr id="170001" name="Oval 17"/>
            <p:cNvSpPr>
              <a:spLocks noChangeArrowheads="1"/>
            </p:cNvSpPr>
            <p:nvPr/>
          </p:nvSpPr>
          <p:spPr bwMode="auto">
            <a:xfrm>
              <a:off x="1446" y="3738"/>
              <a:ext cx="23" cy="23"/>
            </a:xfrm>
            <a:prstGeom prst="ellipse">
              <a:avLst/>
            </a:prstGeom>
            <a:solidFill>
              <a:srgbClr val="000000"/>
            </a:solidFill>
            <a:ln w="3175" cap="sq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it-IT"/>
            </a:p>
          </p:txBody>
        </p:sp>
        <p:sp>
          <p:nvSpPr>
            <p:cNvPr id="170002" name="Line 18"/>
            <p:cNvSpPr>
              <a:spLocks noChangeShapeType="1"/>
            </p:cNvSpPr>
            <p:nvPr/>
          </p:nvSpPr>
          <p:spPr bwMode="auto">
            <a:xfrm>
              <a:off x="1530" y="3168"/>
              <a:ext cx="336" cy="0"/>
            </a:xfrm>
            <a:prstGeom prst="line">
              <a:avLst/>
            </a:prstGeom>
            <a:noFill/>
            <a:ln w="3175" cap="sq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it-IT"/>
            </a:p>
          </p:txBody>
        </p:sp>
      </p:grpSp>
      <p:grpSp>
        <p:nvGrpSpPr>
          <p:cNvPr id="170003" name="Group 19"/>
          <p:cNvGrpSpPr>
            <a:grpSpLocks/>
          </p:cNvGrpSpPr>
          <p:nvPr/>
        </p:nvGrpSpPr>
        <p:grpSpPr bwMode="auto">
          <a:xfrm>
            <a:off x="3309938" y="5064125"/>
            <a:ext cx="1828800" cy="1447800"/>
            <a:chOff x="2640" y="2784"/>
            <a:chExt cx="1152" cy="912"/>
          </a:xfrm>
        </p:grpSpPr>
        <p:sp>
          <p:nvSpPr>
            <p:cNvPr id="170004" name="Rectangle 20"/>
            <p:cNvSpPr>
              <a:spLocks noChangeArrowheads="1"/>
            </p:cNvSpPr>
            <p:nvPr/>
          </p:nvSpPr>
          <p:spPr bwMode="auto">
            <a:xfrm rot="-5400000">
              <a:off x="2760" y="2664"/>
              <a:ext cx="912" cy="1152"/>
            </a:xfrm>
            <a:prstGeom prst="rect">
              <a:avLst/>
            </a:prstGeom>
            <a:solidFill>
              <a:srgbClr val="F8F8F8"/>
            </a:solidFill>
            <a:ln w="3175" cap="sq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70005" name="Rectangle 21"/>
            <p:cNvSpPr>
              <a:spLocks noChangeArrowheads="1"/>
            </p:cNvSpPr>
            <p:nvPr/>
          </p:nvSpPr>
          <p:spPr bwMode="auto">
            <a:xfrm>
              <a:off x="3225" y="2832"/>
              <a:ext cx="528" cy="384"/>
            </a:xfrm>
            <a:prstGeom prst="rect">
              <a:avLst/>
            </a:prstGeom>
            <a:solidFill>
              <a:srgbClr val="F8F8F8"/>
            </a:solidFill>
            <a:ln w="3175" cap="sq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70006" name="Rectangle 22"/>
            <p:cNvSpPr>
              <a:spLocks noChangeArrowheads="1"/>
            </p:cNvSpPr>
            <p:nvPr/>
          </p:nvSpPr>
          <p:spPr bwMode="auto">
            <a:xfrm>
              <a:off x="2676" y="2832"/>
              <a:ext cx="528" cy="384"/>
            </a:xfrm>
            <a:prstGeom prst="rect">
              <a:avLst/>
            </a:prstGeom>
            <a:solidFill>
              <a:srgbClr val="F8F8F8"/>
            </a:solidFill>
            <a:ln w="3175" cap="sq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70007" name="Line 23"/>
            <p:cNvSpPr>
              <a:spLocks noChangeShapeType="1"/>
            </p:cNvSpPr>
            <p:nvPr/>
          </p:nvSpPr>
          <p:spPr bwMode="auto">
            <a:xfrm>
              <a:off x="3285" y="2880"/>
              <a:ext cx="366" cy="0"/>
            </a:xfrm>
            <a:prstGeom prst="line">
              <a:avLst/>
            </a:prstGeom>
            <a:noFill/>
            <a:ln w="12700" cap="sq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70008" name="Line 24"/>
            <p:cNvSpPr>
              <a:spLocks noChangeShapeType="1"/>
            </p:cNvSpPr>
            <p:nvPr/>
          </p:nvSpPr>
          <p:spPr bwMode="auto">
            <a:xfrm>
              <a:off x="3369" y="2944"/>
              <a:ext cx="270" cy="0"/>
            </a:xfrm>
            <a:prstGeom prst="line">
              <a:avLst/>
            </a:prstGeom>
            <a:noFill/>
            <a:ln w="3175" cap="sq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70009" name="Oval 25"/>
            <p:cNvSpPr>
              <a:spLocks noChangeArrowheads="1"/>
            </p:cNvSpPr>
            <p:nvPr/>
          </p:nvSpPr>
          <p:spPr bwMode="auto">
            <a:xfrm>
              <a:off x="3285" y="2942"/>
              <a:ext cx="23" cy="23"/>
            </a:xfrm>
            <a:prstGeom prst="ellipse">
              <a:avLst/>
            </a:prstGeom>
            <a:solidFill>
              <a:srgbClr val="000000"/>
            </a:solidFill>
            <a:ln w="3175" cap="sq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it-IT"/>
            </a:p>
          </p:txBody>
        </p:sp>
        <p:sp>
          <p:nvSpPr>
            <p:cNvPr id="170010" name="Oval 26"/>
            <p:cNvSpPr>
              <a:spLocks noChangeArrowheads="1"/>
            </p:cNvSpPr>
            <p:nvPr/>
          </p:nvSpPr>
          <p:spPr bwMode="auto">
            <a:xfrm>
              <a:off x="3285" y="3020"/>
              <a:ext cx="23" cy="23"/>
            </a:xfrm>
            <a:prstGeom prst="ellipse">
              <a:avLst/>
            </a:prstGeom>
            <a:solidFill>
              <a:srgbClr val="000000"/>
            </a:solidFill>
            <a:ln w="3175" cap="sq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it-IT"/>
            </a:p>
          </p:txBody>
        </p:sp>
        <p:sp>
          <p:nvSpPr>
            <p:cNvPr id="170011" name="Oval 27"/>
            <p:cNvSpPr>
              <a:spLocks noChangeArrowheads="1"/>
            </p:cNvSpPr>
            <p:nvPr/>
          </p:nvSpPr>
          <p:spPr bwMode="auto">
            <a:xfrm>
              <a:off x="3285" y="3099"/>
              <a:ext cx="23" cy="23"/>
            </a:xfrm>
            <a:prstGeom prst="ellipse">
              <a:avLst/>
            </a:prstGeom>
            <a:solidFill>
              <a:srgbClr val="000000"/>
            </a:solidFill>
            <a:ln w="3175" cap="sq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it-IT"/>
            </a:p>
          </p:txBody>
        </p:sp>
        <p:sp>
          <p:nvSpPr>
            <p:cNvPr id="170012" name="Oval 28"/>
            <p:cNvSpPr>
              <a:spLocks noChangeArrowheads="1"/>
            </p:cNvSpPr>
            <p:nvPr/>
          </p:nvSpPr>
          <p:spPr bwMode="auto">
            <a:xfrm>
              <a:off x="3285" y="3178"/>
              <a:ext cx="23" cy="23"/>
            </a:xfrm>
            <a:prstGeom prst="ellipse">
              <a:avLst/>
            </a:prstGeom>
            <a:solidFill>
              <a:srgbClr val="000000"/>
            </a:solidFill>
            <a:ln w="3175" cap="sq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it-IT"/>
            </a:p>
          </p:txBody>
        </p:sp>
        <p:sp>
          <p:nvSpPr>
            <p:cNvPr id="170013" name="Line 29"/>
            <p:cNvSpPr>
              <a:spLocks noChangeShapeType="1"/>
            </p:cNvSpPr>
            <p:nvPr/>
          </p:nvSpPr>
          <p:spPr bwMode="auto">
            <a:xfrm>
              <a:off x="2736" y="2928"/>
              <a:ext cx="408" cy="2"/>
            </a:xfrm>
            <a:prstGeom prst="line">
              <a:avLst/>
            </a:prstGeom>
            <a:noFill/>
            <a:ln w="12700" cap="sq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70014" name="Line 30"/>
            <p:cNvSpPr>
              <a:spLocks noChangeShapeType="1"/>
            </p:cNvSpPr>
            <p:nvPr/>
          </p:nvSpPr>
          <p:spPr bwMode="auto">
            <a:xfrm>
              <a:off x="2784" y="3072"/>
              <a:ext cx="324" cy="0"/>
            </a:xfrm>
            <a:prstGeom prst="line">
              <a:avLst/>
            </a:prstGeom>
            <a:noFill/>
            <a:ln w="3175" cap="sq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70015" name="Line 31"/>
            <p:cNvSpPr>
              <a:spLocks noChangeShapeType="1"/>
            </p:cNvSpPr>
            <p:nvPr/>
          </p:nvSpPr>
          <p:spPr bwMode="auto">
            <a:xfrm>
              <a:off x="3369" y="3026"/>
              <a:ext cx="270" cy="0"/>
            </a:xfrm>
            <a:prstGeom prst="line">
              <a:avLst/>
            </a:prstGeom>
            <a:noFill/>
            <a:ln w="3175" cap="sq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70016" name="Line 32"/>
            <p:cNvSpPr>
              <a:spLocks noChangeShapeType="1"/>
            </p:cNvSpPr>
            <p:nvPr/>
          </p:nvSpPr>
          <p:spPr bwMode="auto">
            <a:xfrm>
              <a:off x="3369" y="3109"/>
              <a:ext cx="270" cy="0"/>
            </a:xfrm>
            <a:prstGeom prst="line">
              <a:avLst/>
            </a:prstGeom>
            <a:noFill/>
            <a:ln w="3175" cap="sq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70017" name="Line 33"/>
            <p:cNvSpPr>
              <a:spLocks noChangeShapeType="1"/>
            </p:cNvSpPr>
            <p:nvPr/>
          </p:nvSpPr>
          <p:spPr bwMode="auto">
            <a:xfrm>
              <a:off x="3369" y="3192"/>
              <a:ext cx="270" cy="0"/>
            </a:xfrm>
            <a:prstGeom prst="line">
              <a:avLst/>
            </a:prstGeom>
            <a:noFill/>
            <a:ln w="3175" cap="sq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grpSp>
          <p:nvGrpSpPr>
            <p:cNvPr id="170018" name="Group 34"/>
            <p:cNvGrpSpPr>
              <a:grpSpLocks/>
            </p:cNvGrpSpPr>
            <p:nvPr/>
          </p:nvGrpSpPr>
          <p:grpSpPr bwMode="auto">
            <a:xfrm>
              <a:off x="3225" y="3264"/>
              <a:ext cx="528" cy="384"/>
              <a:chOff x="1152" y="672"/>
              <a:chExt cx="384" cy="288"/>
            </a:xfrm>
          </p:grpSpPr>
          <p:sp>
            <p:nvSpPr>
              <p:cNvPr id="170019" name="Rectangle 35"/>
              <p:cNvSpPr>
                <a:spLocks noChangeArrowheads="1"/>
              </p:cNvSpPr>
              <p:nvPr/>
            </p:nvSpPr>
            <p:spPr bwMode="auto">
              <a:xfrm>
                <a:off x="1152" y="672"/>
                <a:ext cx="384" cy="288"/>
              </a:xfrm>
              <a:prstGeom prst="rect">
                <a:avLst/>
              </a:prstGeom>
              <a:solidFill>
                <a:srgbClr val="F8F8F8"/>
              </a:solidFill>
              <a:ln w="3175" cap="sq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70020" name="Line 36"/>
              <p:cNvSpPr>
                <a:spLocks noChangeShapeType="1"/>
              </p:cNvSpPr>
              <p:nvPr/>
            </p:nvSpPr>
            <p:spPr bwMode="auto">
              <a:xfrm>
                <a:off x="1200" y="720"/>
                <a:ext cx="288" cy="0"/>
              </a:xfrm>
              <a:prstGeom prst="line">
                <a:avLst/>
              </a:prstGeom>
              <a:noFill/>
              <a:ln w="12700" cap="sq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  <p:grpSp>
            <p:nvGrpSpPr>
              <p:cNvPr id="170021" name="Group 37"/>
              <p:cNvGrpSpPr>
                <a:grpSpLocks/>
              </p:cNvGrpSpPr>
              <p:nvPr/>
            </p:nvGrpSpPr>
            <p:grpSpPr bwMode="auto">
              <a:xfrm>
                <a:off x="1174" y="768"/>
                <a:ext cx="340" cy="154"/>
                <a:chOff x="1174" y="768"/>
                <a:chExt cx="340" cy="154"/>
              </a:xfrm>
            </p:grpSpPr>
            <p:sp>
              <p:nvSpPr>
                <p:cNvPr id="170022" name="Rectangle 38"/>
                <p:cNvSpPr>
                  <a:spLocks noChangeArrowheads="1"/>
                </p:cNvSpPr>
                <p:nvPr/>
              </p:nvSpPr>
              <p:spPr bwMode="auto">
                <a:xfrm>
                  <a:off x="1296" y="768"/>
                  <a:ext cx="86" cy="58"/>
                </a:xfrm>
                <a:prstGeom prst="rect">
                  <a:avLst/>
                </a:prstGeom>
                <a:solidFill>
                  <a:srgbClr val="C0C0C0"/>
                </a:solidFill>
                <a:ln w="3175" cap="sq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endParaRPr lang="it-IT"/>
                </a:p>
              </p:txBody>
            </p:sp>
            <p:sp>
              <p:nvSpPr>
                <p:cNvPr id="170023" name="Rectangle 39"/>
                <p:cNvSpPr>
                  <a:spLocks noChangeArrowheads="1"/>
                </p:cNvSpPr>
                <p:nvPr/>
              </p:nvSpPr>
              <p:spPr bwMode="auto">
                <a:xfrm>
                  <a:off x="1428" y="864"/>
                  <a:ext cx="86" cy="58"/>
                </a:xfrm>
                <a:prstGeom prst="rect">
                  <a:avLst/>
                </a:prstGeom>
                <a:solidFill>
                  <a:srgbClr val="C0C0C0"/>
                </a:solidFill>
                <a:ln w="3175" cap="sq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endParaRPr lang="it-IT"/>
                </a:p>
              </p:txBody>
            </p:sp>
            <p:sp>
              <p:nvSpPr>
                <p:cNvPr id="170024" name="Rectangle 40"/>
                <p:cNvSpPr>
                  <a:spLocks noChangeArrowheads="1"/>
                </p:cNvSpPr>
                <p:nvPr/>
              </p:nvSpPr>
              <p:spPr bwMode="auto">
                <a:xfrm>
                  <a:off x="1174" y="864"/>
                  <a:ext cx="86" cy="58"/>
                </a:xfrm>
                <a:prstGeom prst="rect">
                  <a:avLst/>
                </a:prstGeom>
                <a:solidFill>
                  <a:srgbClr val="C0C0C0"/>
                </a:solidFill>
                <a:ln w="3175" cap="sq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endParaRPr lang="it-IT"/>
                </a:p>
              </p:txBody>
            </p:sp>
            <p:sp>
              <p:nvSpPr>
                <p:cNvPr id="170025" name="Rectangle 41"/>
                <p:cNvSpPr>
                  <a:spLocks noChangeArrowheads="1"/>
                </p:cNvSpPr>
                <p:nvPr/>
              </p:nvSpPr>
              <p:spPr bwMode="auto">
                <a:xfrm>
                  <a:off x="1296" y="864"/>
                  <a:ext cx="86" cy="58"/>
                </a:xfrm>
                <a:prstGeom prst="rect">
                  <a:avLst/>
                </a:prstGeom>
                <a:solidFill>
                  <a:srgbClr val="C0C0C0"/>
                </a:solidFill>
                <a:ln w="3175" cap="sq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endParaRPr lang="it-IT"/>
                </a:p>
              </p:txBody>
            </p:sp>
            <p:sp>
              <p:nvSpPr>
                <p:cNvPr id="170026" name="Line 42"/>
                <p:cNvSpPr>
                  <a:spLocks noChangeShapeType="1"/>
                </p:cNvSpPr>
                <p:nvPr/>
              </p:nvSpPr>
              <p:spPr bwMode="auto">
                <a:xfrm>
                  <a:off x="1340" y="829"/>
                  <a:ext cx="0" cy="35"/>
                </a:xfrm>
                <a:prstGeom prst="line">
                  <a:avLst/>
                </a:prstGeom>
                <a:noFill/>
                <a:ln w="3175" cap="sq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it-IT"/>
                </a:p>
              </p:txBody>
            </p:sp>
            <p:sp>
              <p:nvSpPr>
                <p:cNvPr id="170027" name="Line 43"/>
                <p:cNvSpPr>
                  <a:spLocks noChangeShapeType="1"/>
                </p:cNvSpPr>
                <p:nvPr/>
              </p:nvSpPr>
              <p:spPr bwMode="auto">
                <a:xfrm>
                  <a:off x="1218" y="846"/>
                  <a:ext cx="252" cy="0"/>
                </a:xfrm>
                <a:prstGeom prst="line">
                  <a:avLst/>
                </a:prstGeom>
                <a:noFill/>
                <a:ln w="3175" cap="sq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it-IT"/>
                </a:p>
              </p:txBody>
            </p:sp>
            <p:sp>
              <p:nvSpPr>
                <p:cNvPr id="170028" name="Line 44"/>
                <p:cNvSpPr>
                  <a:spLocks noChangeShapeType="1"/>
                </p:cNvSpPr>
                <p:nvPr/>
              </p:nvSpPr>
              <p:spPr bwMode="auto">
                <a:xfrm>
                  <a:off x="1216" y="846"/>
                  <a:ext cx="0" cy="18"/>
                </a:xfrm>
                <a:prstGeom prst="line">
                  <a:avLst/>
                </a:prstGeom>
                <a:noFill/>
                <a:ln w="3175" cap="sq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endParaRPr lang="it-IT"/>
                </a:p>
              </p:txBody>
            </p:sp>
            <p:sp>
              <p:nvSpPr>
                <p:cNvPr id="170029" name="Line 45"/>
                <p:cNvSpPr>
                  <a:spLocks noChangeShapeType="1"/>
                </p:cNvSpPr>
                <p:nvPr/>
              </p:nvSpPr>
              <p:spPr bwMode="auto">
                <a:xfrm>
                  <a:off x="1472" y="846"/>
                  <a:ext cx="0" cy="18"/>
                </a:xfrm>
                <a:prstGeom prst="line">
                  <a:avLst/>
                </a:prstGeom>
                <a:noFill/>
                <a:ln w="3175" cap="sq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endParaRPr lang="it-IT"/>
                </a:p>
              </p:txBody>
            </p:sp>
          </p:grpSp>
        </p:grpSp>
        <p:grpSp>
          <p:nvGrpSpPr>
            <p:cNvPr id="170030" name="Group 46"/>
            <p:cNvGrpSpPr>
              <a:grpSpLocks/>
            </p:cNvGrpSpPr>
            <p:nvPr/>
          </p:nvGrpSpPr>
          <p:grpSpPr bwMode="auto">
            <a:xfrm>
              <a:off x="2676" y="3264"/>
              <a:ext cx="528" cy="384"/>
              <a:chOff x="2676" y="3264"/>
              <a:chExt cx="528" cy="384"/>
            </a:xfrm>
          </p:grpSpPr>
          <p:sp>
            <p:nvSpPr>
              <p:cNvPr id="170031" name="Rectangle 47"/>
              <p:cNvSpPr>
                <a:spLocks noChangeArrowheads="1"/>
              </p:cNvSpPr>
              <p:nvPr/>
            </p:nvSpPr>
            <p:spPr bwMode="auto">
              <a:xfrm>
                <a:off x="2676" y="3264"/>
                <a:ext cx="528" cy="384"/>
              </a:xfrm>
              <a:prstGeom prst="rect">
                <a:avLst/>
              </a:prstGeom>
              <a:solidFill>
                <a:srgbClr val="F8F8F8"/>
              </a:solidFill>
              <a:ln w="3175" cap="sq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70032" name="Oval 48"/>
              <p:cNvSpPr>
                <a:spLocks noChangeArrowheads="1"/>
              </p:cNvSpPr>
              <p:nvPr/>
            </p:nvSpPr>
            <p:spPr bwMode="auto">
              <a:xfrm flipV="1">
                <a:off x="2721" y="3416"/>
                <a:ext cx="21" cy="23"/>
              </a:xfrm>
              <a:prstGeom prst="ellipse">
                <a:avLst/>
              </a:prstGeom>
              <a:solidFill>
                <a:srgbClr val="000000"/>
              </a:solidFill>
              <a:ln w="28575" cap="sq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70033" name="Oval 49"/>
              <p:cNvSpPr>
                <a:spLocks noChangeArrowheads="1"/>
              </p:cNvSpPr>
              <p:nvPr/>
            </p:nvSpPr>
            <p:spPr bwMode="auto">
              <a:xfrm flipV="1">
                <a:off x="2721" y="3507"/>
                <a:ext cx="21" cy="21"/>
              </a:xfrm>
              <a:prstGeom prst="ellipse">
                <a:avLst/>
              </a:prstGeom>
              <a:solidFill>
                <a:srgbClr val="000000"/>
              </a:solidFill>
              <a:ln w="28575" cap="sq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70034" name="Oval 50"/>
              <p:cNvSpPr>
                <a:spLocks noChangeArrowheads="1"/>
              </p:cNvSpPr>
              <p:nvPr/>
            </p:nvSpPr>
            <p:spPr bwMode="auto">
              <a:xfrm flipV="1">
                <a:off x="2721" y="3596"/>
                <a:ext cx="21" cy="23"/>
              </a:xfrm>
              <a:prstGeom prst="ellipse">
                <a:avLst/>
              </a:prstGeom>
              <a:solidFill>
                <a:srgbClr val="000000"/>
              </a:solidFill>
              <a:ln w="28575" cap="sq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70035" name="Line 51"/>
              <p:cNvSpPr>
                <a:spLocks noChangeShapeType="1"/>
              </p:cNvSpPr>
              <p:nvPr/>
            </p:nvSpPr>
            <p:spPr bwMode="auto">
              <a:xfrm>
                <a:off x="2717" y="3328"/>
                <a:ext cx="396" cy="0"/>
              </a:xfrm>
              <a:prstGeom prst="line">
                <a:avLst/>
              </a:prstGeom>
              <a:noFill/>
              <a:ln w="12700" cap="sq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  <p:grpSp>
            <p:nvGrpSpPr>
              <p:cNvPr id="170036" name="Group 52"/>
              <p:cNvGrpSpPr>
                <a:grpSpLocks/>
              </p:cNvGrpSpPr>
              <p:nvPr/>
            </p:nvGrpSpPr>
            <p:grpSpPr bwMode="auto">
              <a:xfrm>
                <a:off x="2940" y="3396"/>
                <a:ext cx="242" cy="234"/>
                <a:chOff x="2940" y="3396"/>
                <a:chExt cx="242" cy="234"/>
              </a:xfrm>
            </p:grpSpPr>
            <p:sp>
              <p:nvSpPr>
                <p:cNvPr id="170037" name="Rectangle 53"/>
                <p:cNvSpPr>
                  <a:spLocks noChangeArrowheads="1"/>
                </p:cNvSpPr>
                <p:nvPr/>
              </p:nvSpPr>
              <p:spPr bwMode="auto">
                <a:xfrm>
                  <a:off x="2954" y="3548"/>
                  <a:ext cx="47" cy="80"/>
                </a:xfrm>
                <a:prstGeom prst="rect">
                  <a:avLst/>
                </a:prstGeom>
                <a:solidFill>
                  <a:srgbClr val="B2B2B2"/>
                </a:solidFill>
                <a:ln w="3175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70038" name="Rectangle 54"/>
                <p:cNvSpPr>
                  <a:spLocks noChangeArrowheads="1"/>
                </p:cNvSpPr>
                <p:nvPr/>
              </p:nvSpPr>
              <p:spPr bwMode="auto">
                <a:xfrm>
                  <a:off x="3036" y="3468"/>
                  <a:ext cx="47" cy="160"/>
                </a:xfrm>
                <a:prstGeom prst="rect">
                  <a:avLst/>
                </a:prstGeom>
                <a:solidFill>
                  <a:srgbClr val="969696"/>
                </a:solidFill>
                <a:ln w="3175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70039" name="Rectangle 55"/>
                <p:cNvSpPr>
                  <a:spLocks noChangeArrowheads="1"/>
                </p:cNvSpPr>
                <p:nvPr/>
              </p:nvSpPr>
              <p:spPr bwMode="auto">
                <a:xfrm>
                  <a:off x="3116" y="3408"/>
                  <a:ext cx="47" cy="220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70040" name="Line 56"/>
                <p:cNvSpPr>
                  <a:spLocks noChangeShapeType="1"/>
                </p:cNvSpPr>
                <p:nvPr/>
              </p:nvSpPr>
              <p:spPr bwMode="auto">
                <a:xfrm>
                  <a:off x="2942" y="3630"/>
                  <a:ext cx="240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70041" name="Line 57"/>
                <p:cNvSpPr>
                  <a:spLocks noChangeShapeType="1"/>
                </p:cNvSpPr>
                <p:nvPr/>
              </p:nvSpPr>
              <p:spPr bwMode="auto">
                <a:xfrm flipV="1">
                  <a:off x="2940" y="3396"/>
                  <a:ext cx="0" cy="234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</p:grpSp>
          <p:sp>
            <p:nvSpPr>
              <p:cNvPr id="170042" name="Line 58"/>
              <p:cNvSpPr>
                <a:spLocks noChangeShapeType="1"/>
              </p:cNvSpPr>
              <p:nvPr/>
            </p:nvSpPr>
            <p:spPr bwMode="auto">
              <a:xfrm>
                <a:off x="2754" y="3430"/>
                <a:ext cx="144" cy="0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70043" name="Line 59"/>
              <p:cNvSpPr>
                <a:spLocks noChangeShapeType="1"/>
              </p:cNvSpPr>
              <p:nvPr/>
            </p:nvSpPr>
            <p:spPr bwMode="auto">
              <a:xfrm>
                <a:off x="2752" y="3520"/>
                <a:ext cx="144" cy="0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70044" name="Line 60"/>
              <p:cNvSpPr>
                <a:spLocks noChangeShapeType="1"/>
              </p:cNvSpPr>
              <p:nvPr/>
            </p:nvSpPr>
            <p:spPr bwMode="auto">
              <a:xfrm>
                <a:off x="2750" y="3610"/>
                <a:ext cx="144" cy="0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</p:grpSp>
      </p:grpSp>
      <p:grpSp>
        <p:nvGrpSpPr>
          <p:cNvPr id="170045" name="Group 61"/>
          <p:cNvGrpSpPr>
            <a:grpSpLocks/>
          </p:cNvGrpSpPr>
          <p:nvPr/>
        </p:nvGrpSpPr>
        <p:grpSpPr bwMode="auto">
          <a:xfrm>
            <a:off x="5613400" y="4792663"/>
            <a:ext cx="1447800" cy="1828800"/>
            <a:chOff x="3984" y="2688"/>
            <a:chExt cx="912" cy="1152"/>
          </a:xfrm>
        </p:grpSpPr>
        <p:sp>
          <p:nvSpPr>
            <p:cNvPr id="170046" name="Rectangle 62"/>
            <p:cNvSpPr>
              <a:spLocks noChangeArrowheads="1"/>
            </p:cNvSpPr>
            <p:nvPr/>
          </p:nvSpPr>
          <p:spPr bwMode="auto">
            <a:xfrm>
              <a:off x="3984" y="2688"/>
              <a:ext cx="912" cy="1152"/>
            </a:xfrm>
            <a:prstGeom prst="rect">
              <a:avLst/>
            </a:prstGeom>
            <a:solidFill>
              <a:srgbClr val="F8F8F8"/>
            </a:solidFill>
            <a:ln w="3175" cap="sq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70047" name="Rectangle 63"/>
            <p:cNvSpPr>
              <a:spLocks noChangeArrowheads="1"/>
            </p:cNvSpPr>
            <p:nvPr/>
          </p:nvSpPr>
          <p:spPr bwMode="auto">
            <a:xfrm>
              <a:off x="4032" y="2736"/>
              <a:ext cx="384" cy="288"/>
            </a:xfrm>
            <a:prstGeom prst="rect">
              <a:avLst/>
            </a:prstGeom>
            <a:solidFill>
              <a:srgbClr val="F8F8F8"/>
            </a:solidFill>
            <a:ln w="3175" cap="sq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it-IT"/>
            </a:p>
          </p:txBody>
        </p:sp>
        <p:sp>
          <p:nvSpPr>
            <p:cNvPr id="170048" name="Rectangle 64"/>
            <p:cNvSpPr>
              <a:spLocks noChangeArrowheads="1"/>
            </p:cNvSpPr>
            <p:nvPr/>
          </p:nvSpPr>
          <p:spPr bwMode="auto">
            <a:xfrm>
              <a:off x="4464" y="3120"/>
              <a:ext cx="384" cy="288"/>
            </a:xfrm>
            <a:prstGeom prst="rect">
              <a:avLst/>
            </a:prstGeom>
            <a:solidFill>
              <a:srgbClr val="F8F8F8"/>
            </a:solidFill>
            <a:ln w="3175" cap="sq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it-IT"/>
            </a:p>
          </p:txBody>
        </p:sp>
        <p:sp>
          <p:nvSpPr>
            <p:cNvPr id="170049" name="Line 65"/>
            <p:cNvSpPr>
              <a:spLocks noChangeShapeType="1"/>
            </p:cNvSpPr>
            <p:nvPr/>
          </p:nvSpPr>
          <p:spPr bwMode="auto">
            <a:xfrm>
              <a:off x="4080" y="2832"/>
              <a:ext cx="288" cy="0"/>
            </a:xfrm>
            <a:prstGeom prst="line">
              <a:avLst/>
            </a:prstGeom>
            <a:noFill/>
            <a:ln w="12700" cap="sq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it-IT"/>
            </a:p>
          </p:txBody>
        </p:sp>
        <p:sp>
          <p:nvSpPr>
            <p:cNvPr id="170050" name="Line 66"/>
            <p:cNvSpPr>
              <a:spLocks noChangeShapeType="1"/>
            </p:cNvSpPr>
            <p:nvPr/>
          </p:nvSpPr>
          <p:spPr bwMode="auto">
            <a:xfrm>
              <a:off x="4512" y="3168"/>
              <a:ext cx="288" cy="0"/>
            </a:xfrm>
            <a:prstGeom prst="line">
              <a:avLst/>
            </a:prstGeom>
            <a:noFill/>
            <a:ln w="12700" cap="sq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it-IT"/>
            </a:p>
          </p:txBody>
        </p:sp>
        <p:sp>
          <p:nvSpPr>
            <p:cNvPr id="170051" name="Line 67"/>
            <p:cNvSpPr>
              <a:spLocks noChangeShapeType="1"/>
            </p:cNvSpPr>
            <p:nvPr/>
          </p:nvSpPr>
          <p:spPr bwMode="auto">
            <a:xfrm>
              <a:off x="4128" y="2928"/>
              <a:ext cx="192" cy="0"/>
            </a:xfrm>
            <a:prstGeom prst="line">
              <a:avLst/>
            </a:prstGeom>
            <a:noFill/>
            <a:ln w="3175" cap="sq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it-IT"/>
            </a:p>
          </p:txBody>
        </p:sp>
        <p:grpSp>
          <p:nvGrpSpPr>
            <p:cNvPr id="170052" name="Group 68"/>
            <p:cNvGrpSpPr>
              <a:grpSpLocks/>
            </p:cNvGrpSpPr>
            <p:nvPr/>
          </p:nvGrpSpPr>
          <p:grpSpPr bwMode="auto">
            <a:xfrm>
              <a:off x="4464" y="2736"/>
              <a:ext cx="384" cy="288"/>
              <a:chOff x="1152" y="288"/>
              <a:chExt cx="384" cy="288"/>
            </a:xfrm>
          </p:grpSpPr>
          <p:sp>
            <p:nvSpPr>
              <p:cNvPr id="170053" name="Rectangle 69"/>
              <p:cNvSpPr>
                <a:spLocks noChangeArrowheads="1"/>
              </p:cNvSpPr>
              <p:nvPr/>
            </p:nvSpPr>
            <p:spPr bwMode="auto">
              <a:xfrm>
                <a:off x="1152" y="288"/>
                <a:ext cx="384" cy="288"/>
              </a:xfrm>
              <a:prstGeom prst="rect">
                <a:avLst/>
              </a:prstGeom>
              <a:solidFill>
                <a:srgbClr val="F8F8F8"/>
              </a:solidFill>
              <a:ln w="3175" cap="sq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70054" name="Line 70"/>
              <p:cNvSpPr>
                <a:spLocks noChangeShapeType="1"/>
              </p:cNvSpPr>
              <p:nvPr/>
            </p:nvSpPr>
            <p:spPr bwMode="auto">
              <a:xfrm>
                <a:off x="1200" y="336"/>
                <a:ext cx="288" cy="0"/>
              </a:xfrm>
              <a:prstGeom prst="line">
                <a:avLst/>
              </a:prstGeom>
              <a:noFill/>
              <a:ln w="12700" cap="sq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70055" name="Line 71"/>
              <p:cNvSpPr>
                <a:spLocks noChangeShapeType="1"/>
              </p:cNvSpPr>
              <p:nvPr/>
            </p:nvSpPr>
            <p:spPr bwMode="auto">
              <a:xfrm>
                <a:off x="1248" y="382"/>
                <a:ext cx="192" cy="0"/>
              </a:xfrm>
              <a:prstGeom prst="line">
                <a:avLst/>
              </a:prstGeom>
              <a:noFill/>
              <a:ln w="3175" cap="sq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70056" name="Line 72"/>
              <p:cNvSpPr>
                <a:spLocks noChangeShapeType="1"/>
              </p:cNvSpPr>
              <p:nvPr/>
            </p:nvSpPr>
            <p:spPr bwMode="auto">
              <a:xfrm>
                <a:off x="1248" y="430"/>
                <a:ext cx="192" cy="0"/>
              </a:xfrm>
              <a:prstGeom prst="line">
                <a:avLst/>
              </a:prstGeom>
              <a:noFill/>
              <a:ln w="3175" cap="sq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70057" name="Line 73"/>
              <p:cNvSpPr>
                <a:spLocks noChangeShapeType="1"/>
              </p:cNvSpPr>
              <p:nvPr/>
            </p:nvSpPr>
            <p:spPr bwMode="auto">
              <a:xfrm>
                <a:off x="1248" y="476"/>
                <a:ext cx="192" cy="0"/>
              </a:xfrm>
              <a:prstGeom prst="line">
                <a:avLst/>
              </a:prstGeom>
              <a:noFill/>
              <a:ln w="3175" cap="sq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70058" name="Line 74"/>
              <p:cNvSpPr>
                <a:spLocks noChangeShapeType="1"/>
              </p:cNvSpPr>
              <p:nvPr/>
            </p:nvSpPr>
            <p:spPr bwMode="auto">
              <a:xfrm>
                <a:off x="1248" y="524"/>
                <a:ext cx="192" cy="0"/>
              </a:xfrm>
              <a:prstGeom prst="line">
                <a:avLst/>
              </a:prstGeom>
              <a:noFill/>
              <a:ln w="3175" cap="sq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70059" name="Oval 75"/>
              <p:cNvSpPr>
                <a:spLocks noChangeArrowheads="1"/>
              </p:cNvSpPr>
              <p:nvPr/>
            </p:nvSpPr>
            <p:spPr bwMode="auto">
              <a:xfrm>
                <a:off x="1200" y="373"/>
                <a:ext cx="17" cy="17"/>
              </a:xfrm>
              <a:prstGeom prst="ellipse">
                <a:avLst/>
              </a:prstGeom>
              <a:solidFill>
                <a:srgbClr val="000000"/>
              </a:solidFill>
              <a:ln w="3175" cap="sq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70060" name="Oval 76"/>
              <p:cNvSpPr>
                <a:spLocks noChangeArrowheads="1"/>
              </p:cNvSpPr>
              <p:nvPr/>
            </p:nvSpPr>
            <p:spPr bwMode="auto">
              <a:xfrm>
                <a:off x="1200" y="421"/>
                <a:ext cx="17" cy="17"/>
              </a:xfrm>
              <a:prstGeom prst="ellipse">
                <a:avLst/>
              </a:prstGeom>
              <a:solidFill>
                <a:srgbClr val="000000"/>
              </a:solidFill>
              <a:ln w="3175" cap="sq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70061" name="Oval 77"/>
              <p:cNvSpPr>
                <a:spLocks noChangeArrowheads="1"/>
              </p:cNvSpPr>
              <p:nvPr/>
            </p:nvSpPr>
            <p:spPr bwMode="auto">
              <a:xfrm>
                <a:off x="1200" y="467"/>
                <a:ext cx="17" cy="17"/>
              </a:xfrm>
              <a:prstGeom prst="ellipse">
                <a:avLst/>
              </a:prstGeom>
              <a:solidFill>
                <a:srgbClr val="000000"/>
              </a:solidFill>
              <a:ln w="3175" cap="sq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70062" name="Oval 78"/>
              <p:cNvSpPr>
                <a:spLocks noChangeArrowheads="1"/>
              </p:cNvSpPr>
              <p:nvPr/>
            </p:nvSpPr>
            <p:spPr bwMode="auto">
              <a:xfrm>
                <a:off x="1200" y="515"/>
                <a:ext cx="17" cy="17"/>
              </a:xfrm>
              <a:prstGeom prst="ellipse">
                <a:avLst/>
              </a:prstGeom>
              <a:solidFill>
                <a:srgbClr val="000000"/>
              </a:solidFill>
              <a:ln w="3175" cap="sq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</p:grpSp>
        <p:grpSp>
          <p:nvGrpSpPr>
            <p:cNvPr id="170063" name="Group 79"/>
            <p:cNvGrpSpPr>
              <a:grpSpLocks/>
            </p:cNvGrpSpPr>
            <p:nvPr/>
          </p:nvGrpSpPr>
          <p:grpSpPr bwMode="auto">
            <a:xfrm>
              <a:off x="4486" y="3216"/>
              <a:ext cx="340" cy="154"/>
              <a:chOff x="1174" y="768"/>
              <a:chExt cx="340" cy="154"/>
            </a:xfrm>
          </p:grpSpPr>
          <p:sp>
            <p:nvSpPr>
              <p:cNvPr id="170064" name="Rectangle 80"/>
              <p:cNvSpPr>
                <a:spLocks noChangeArrowheads="1"/>
              </p:cNvSpPr>
              <p:nvPr/>
            </p:nvSpPr>
            <p:spPr bwMode="auto">
              <a:xfrm>
                <a:off x="1296" y="768"/>
                <a:ext cx="86" cy="58"/>
              </a:xfrm>
              <a:prstGeom prst="rect">
                <a:avLst/>
              </a:prstGeom>
              <a:solidFill>
                <a:srgbClr val="C0C0C0"/>
              </a:solidFill>
              <a:ln w="3175" cap="sq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70065" name="Rectangle 81"/>
              <p:cNvSpPr>
                <a:spLocks noChangeArrowheads="1"/>
              </p:cNvSpPr>
              <p:nvPr/>
            </p:nvSpPr>
            <p:spPr bwMode="auto">
              <a:xfrm>
                <a:off x="1428" y="864"/>
                <a:ext cx="86" cy="58"/>
              </a:xfrm>
              <a:prstGeom prst="rect">
                <a:avLst/>
              </a:prstGeom>
              <a:solidFill>
                <a:srgbClr val="C0C0C0"/>
              </a:solidFill>
              <a:ln w="3175" cap="sq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70066" name="Rectangle 82"/>
              <p:cNvSpPr>
                <a:spLocks noChangeArrowheads="1"/>
              </p:cNvSpPr>
              <p:nvPr/>
            </p:nvSpPr>
            <p:spPr bwMode="auto">
              <a:xfrm>
                <a:off x="1174" y="864"/>
                <a:ext cx="86" cy="58"/>
              </a:xfrm>
              <a:prstGeom prst="rect">
                <a:avLst/>
              </a:prstGeom>
              <a:solidFill>
                <a:srgbClr val="C0C0C0"/>
              </a:solidFill>
              <a:ln w="3175" cap="sq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70067" name="Rectangle 83"/>
              <p:cNvSpPr>
                <a:spLocks noChangeArrowheads="1"/>
              </p:cNvSpPr>
              <p:nvPr/>
            </p:nvSpPr>
            <p:spPr bwMode="auto">
              <a:xfrm>
                <a:off x="1296" y="864"/>
                <a:ext cx="86" cy="58"/>
              </a:xfrm>
              <a:prstGeom prst="rect">
                <a:avLst/>
              </a:prstGeom>
              <a:solidFill>
                <a:srgbClr val="C0C0C0"/>
              </a:solidFill>
              <a:ln w="3175" cap="sq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70068" name="Line 84"/>
              <p:cNvSpPr>
                <a:spLocks noChangeShapeType="1"/>
              </p:cNvSpPr>
              <p:nvPr/>
            </p:nvSpPr>
            <p:spPr bwMode="auto">
              <a:xfrm>
                <a:off x="1340" y="829"/>
                <a:ext cx="0" cy="35"/>
              </a:xfrm>
              <a:prstGeom prst="line">
                <a:avLst/>
              </a:prstGeom>
              <a:noFill/>
              <a:ln w="3175" cap="sq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70069" name="Line 85"/>
              <p:cNvSpPr>
                <a:spLocks noChangeShapeType="1"/>
              </p:cNvSpPr>
              <p:nvPr/>
            </p:nvSpPr>
            <p:spPr bwMode="auto">
              <a:xfrm>
                <a:off x="1218" y="846"/>
                <a:ext cx="252" cy="0"/>
              </a:xfrm>
              <a:prstGeom prst="line">
                <a:avLst/>
              </a:prstGeom>
              <a:noFill/>
              <a:ln w="3175" cap="sq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70070" name="Line 86"/>
              <p:cNvSpPr>
                <a:spLocks noChangeShapeType="1"/>
              </p:cNvSpPr>
              <p:nvPr/>
            </p:nvSpPr>
            <p:spPr bwMode="auto">
              <a:xfrm>
                <a:off x="1216" y="846"/>
                <a:ext cx="0" cy="18"/>
              </a:xfrm>
              <a:prstGeom prst="line">
                <a:avLst/>
              </a:prstGeom>
              <a:noFill/>
              <a:ln w="3175" cap="sq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70071" name="Line 87"/>
              <p:cNvSpPr>
                <a:spLocks noChangeShapeType="1"/>
              </p:cNvSpPr>
              <p:nvPr/>
            </p:nvSpPr>
            <p:spPr bwMode="auto">
              <a:xfrm>
                <a:off x="1472" y="846"/>
                <a:ext cx="0" cy="18"/>
              </a:xfrm>
              <a:prstGeom prst="line">
                <a:avLst/>
              </a:prstGeom>
              <a:noFill/>
              <a:ln w="3175" cap="sq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</p:grpSp>
        <p:grpSp>
          <p:nvGrpSpPr>
            <p:cNvPr id="170072" name="Group 88"/>
            <p:cNvGrpSpPr>
              <a:grpSpLocks/>
            </p:cNvGrpSpPr>
            <p:nvPr/>
          </p:nvGrpSpPr>
          <p:grpSpPr bwMode="auto">
            <a:xfrm>
              <a:off x="4464" y="3504"/>
              <a:ext cx="384" cy="288"/>
              <a:chOff x="1152" y="288"/>
              <a:chExt cx="384" cy="288"/>
            </a:xfrm>
          </p:grpSpPr>
          <p:sp>
            <p:nvSpPr>
              <p:cNvPr id="170073" name="Rectangle 89"/>
              <p:cNvSpPr>
                <a:spLocks noChangeArrowheads="1"/>
              </p:cNvSpPr>
              <p:nvPr/>
            </p:nvSpPr>
            <p:spPr bwMode="auto">
              <a:xfrm>
                <a:off x="1152" y="288"/>
                <a:ext cx="384" cy="288"/>
              </a:xfrm>
              <a:prstGeom prst="rect">
                <a:avLst/>
              </a:prstGeom>
              <a:solidFill>
                <a:srgbClr val="F8F8F8"/>
              </a:solidFill>
              <a:ln w="3175" cap="sq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70074" name="Line 90"/>
              <p:cNvSpPr>
                <a:spLocks noChangeShapeType="1"/>
              </p:cNvSpPr>
              <p:nvPr/>
            </p:nvSpPr>
            <p:spPr bwMode="auto">
              <a:xfrm>
                <a:off x="1200" y="336"/>
                <a:ext cx="288" cy="0"/>
              </a:xfrm>
              <a:prstGeom prst="line">
                <a:avLst/>
              </a:prstGeom>
              <a:noFill/>
              <a:ln w="12700" cap="sq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70075" name="Line 91"/>
              <p:cNvSpPr>
                <a:spLocks noChangeShapeType="1"/>
              </p:cNvSpPr>
              <p:nvPr/>
            </p:nvSpPr>
            <p:spPr bwMode="auto">
              <a:xfrm>
                <a:off x="1248" y="382"/>
                <a:ext cx="192" cy="0"/>
              </a:xfrm>
              <a:prstGeom prst="line">
                <a:avLst/>
              </a:prstGeom>
              <a:noFill/>
              <a:ln w="3175" cap="sq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70076" name="Line 92"/>
              <p:cNvSpPr>
                <a:spLocks noChangeShapeType="1"/>
              </p:cNvSpPr>
              <p:nvPr/>
            </p:nvSpPr>
            <p:spPr bwMode="auto">
              <a:xfrm>
                <a:off x="1248" y="430"/>
                <a:ext cx="192" cy="0"/>
              </a:xfrm>
              <a:prstGeom prst="line">
                <a:avLst/>
              </a:prstGeom>
              <a:noFill/>
              <a:ln w="3175" cap="sq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70077" name="Line 93"/>
              <p:cNvSpPr>
                <a:spLocks noChangeShapeType="1"/>
              </p:cNvSpPr>
              <p:nvPr/>
            </p:nvSpPr>
            <p:spPr bwMode="auto">
              <a:xfrm>
                <a:off x="1248" y="476"/>
                <a:ext cx="192" cy="0"/>
              </a:xfrm>
              <a:prstGeom prst="line">
                <a:avLst/>
              </a:prstGeom>
              <a:noFill/>
              <a:ln w="3175" cap="sq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70078" name="Line 94"/>
              <p:cNvSpPr>
                <a:spLocks noChangeShapeType="1"/>
              </p:cNvSpPr>
              <p:nvPr/>
            </p:nvSpPr>
            <p:spPr bwMode="auto">
              <a:xfrm>
                <a:off x="1248" y="524"/>
                <a:ext cx="192" cy="0"/>
              </a:xfrm>
              <a:prstGeom prst="line">
                <a:avLst/>
              </a:prstGeom>
              <a:noFill/>
              <a:ln w="3175" cap="sq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70079" name="Oval 95"/>
              <p:cNvSpPr>
                <a:spLocks noChangeArrowheads="1"/>
              </p:cNvSpPr>
              <p:nvPr/>
            </p:nvSpPr>
            <p:spPr bwMode="auto">
              <a:xfrm>
                <a:off x="1200" y="373"/>
                <a:ext cx="17" cy="17"/>
              </a:xfrm>
              <a:prstGeom prst="ellipse">
                <a:avLst/>
              </a:prstGeom>
              <a:solidFill>
                <a:srgbClr val="000000"/>
              </a:solidFill>
              <a:ln w="3175" cap="sq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70080" name="Oval 96"/>
              <p:cNvSpPr>
                <a:spLocks noChangeArrowheads="1"/>
              </p:cNvSpPr>
              <p:nvPr/>
            </p:nvSpPr>
            <p:spPr bwMode="auto">
              <a:xfrm>
                <a:off x="1200" y="421"/>
                <a:ext cx="17" cy="17"/>
              </a:xfrm>
              <a:prstGeom prst="ellipse">
                <a:avLst/>
              </a:prstGeom>
              <a:solidFill>
                <a:srgbClr val="000000"/>
              </a:solidFill>
              <a:ln w="3175" cap="sq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70081" name="Oval 97"/>
              <p:cNvSpPr>
                <a:spLocks noChangeArrowheads="1"/>
              </p:cNvSpPr>
              <p:nvPr/>
            </p:nvSpPr>
            <p:spPr bwMode="auto">
              <a:xfrm>
                <a:off x="1200" y="467"/>
                <a:ext cx="17" cy="17"/>
              </a:xfrm>
              <a:prstGeom prst="ellipse">
                <a:avLst/>
              </a:prstGeom>
              <a:solidFill>
                <a:srgbClr val="000000"/>
              </a:solidFill>
              <a:ln w="3175" cap="sq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70082" name="Oval 98"/>
              <p:cNvSpPr>
                <a:spLocks noChangeArrowheads="1"/>
              </p:cNvSpPr>
              <p:nvPr/>
            </p:nvSpPr>
            <p:spPr bwMode="auto">
              <a:xfrm>
                <a:off x="1200" y="515"/>
                <a:ext cx="17" cy="17"/>
              </a:xfrm>
              <a:prstGeom prst="ellipse">
                <a:avLst/>
              </a:prstGeom>
              <a:solidFill>
                <a:srgbClr val="000000"/>
              </a:solidFill>
              <a:ln w="3175" cap="sq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</p:grpSp>
        <p:grpSp>
          <p:nvGrpSpPr>
            <p:cNvPr id="170083" name="Group 99"/>
            <p:cNvGrpSpPr>
              <a:grpSpLocks/>
            </p:cNvGrpSpPr>
            <p:nvPr/>
          </p:nvGrpSpPr>
          <p:grpSpPr bwMode="auto">
            <a:xfrm>
              <a:off x="4032" y="3504"/>
              <a:ext cx="384" cy="288"/>
              <a:chOff x="1152" y="288"/>
              <a:chExt cx="384" cy="288"/>
            </a:xfrm>
          </p:grpSpPr>
          <p:sp>
            <p:nvSpPr>
              <p:cNvPr id="170084" name="Rectangle 100"/>
              <p:cNvSpPr>
                <a:spLocks noChangeArrowheads="1"/>
              </p:cNvSpPr>
              <p:nvPr/>
            </p:nvSpPr>
            <p:spPr bwMode="auto">
              <a:xfrm>
                <a:off x="1152" y="288"/>
                <a:ext cx="384" cy="288"/>
              </a:xfrm>
              <a:prstGeom prst="rect">
                <a:avLst/>
              </a:prstGeom>
              <a:solidFill>
                <a:srgbClr val="F8F8F8"/>
              </a:solidFill>
              <a:ln w="3175" cap="sq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70085" name="Line 101"/>
              <p:cNvSpPr>
                <a:spLocks noChangeShapeType="1"/>
              </p:cNvSpPr>
              <p:nvPr/>
            </p:nvSpPr>
            <p:spPr bwMode="auto">
              <a:xfrm>
                <a:off x="1200" y="336"/>
                <a:ext cx="288" cy="0"/>
              </a:xfrm>
              <a:prstGeom prst="line">
                <a:avLst/>
              </a:prstGeom>
              <a:noFill/>
              <a:ln w="12700" cap="sq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70086" name="Line 102"/>
              <p:cNvSpPr>
                <a:spLocks noChangeShapeType="1"/>
              </p:cNvSpPr>
              <p:nvPr/>
            </p:nvSpPr>
            <p:spPr bwMode="auto">
              <a:xfrm>
                <a:off x="1248" y="382"/>
                <a:ext cx="192" cy="0"/>
              </a:xfrm>
              <a:prstGeom prst="line">
                <a:avLst/>
              </a:prstGeom>
              <a:noFill/>
              <a:ln w="3175" cap="sq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70087" name="Line 103"/>
              <p:cNvSpPr>
                <a:spLocks noChangeShapeType="1"/>
              </p:cNvSpPr>
              <p:nvPr/>
            </p:nvSpPr>
            <p:spPr bwMode="auto">
              <a:xfrm>
                <a:off x="1248" y="430"/>
                <a:ext cx="192" cy="0"/>
              </a:xfrm>
              <a:prstGeom prst="line">
                <a:avLst/>
              </a:prstGeom>
              <a:noFill/>
              <a:ln w="3175" cap="sq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70088" name="Line 104"/>
              <p:cNvSpPr>
                <a:spLocks noChangeShapeType="1"/>
              </p:cNvSpPr>
              <p:nvPr/>
            </p:nvSpPr>
            <p:spPr bwMode="auto">
              <a:xfrm>
                <a:off x="1248" y="476"/>
                <a:ext cx="192" cy="0"/>
              </a:xfrm>
              <a:prstGeom prst="line">
                <a:avLst/>
              </a:prstGeom>
              <a:noFill/>
              <a:ln w="3175" cap="sq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70089" name="Line 105"/>
              <p:cNvSpPr>
                <a:spLocks noChangeShapeType="1"/>
              </p:cNvSpPr>
              <p:nvPr/>
            </p:nvSpPr>
            <p:spPr bwMode="auto">
              <a:xfrm>
                <a:off x="1248" y="524"/>
                <a:ext cx="192" cy="0"/>
              </a:xfrm>
              <a:prstGeom prst="line">
                <a:avLst/>
              </a:prstGeom>
              <a:noFill/>
              <a:ln w="3175" cap="sq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70090" name="Oval 106"/>
              <p:cNvSpPr>
                <a:spLocks noChangeArrowheads="1"/>
              </p:cNvSpPr>
              <p:nvPr/>
            </p:nvSpPr>
            <p:spPr bwMode="auto">
              <a:xfrm>
                <a:off x="1200" y="373"/>
                <a:ext cx="17" cy="17"/>
              </a:xfrm>
              <a:prstGeom prst="ellipse">
                <a:avLst/>
              </a:prstGeom>
              <a:solidFill>
                <a:srgbClr val="000000"/>
              </a:solidFill>
              <a:ln w="3175" cap="sq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70091" name="Oval 107"/>
              <p:cNvSpPr>
                <a:spLocks noChangeArrowheads="1"/>
              </p:cNvSpPr>
              <p:nvPr/>
            </p:nvSpPr>
            <p:spPr bwMode="auto">
              <a:xfrm>
                <a:off x="1200" y="421"/>
                <a:ext cx="17" cy="17"/>
              </a:xfrm>
              <a:prstGeom prst="ellipse">
                <a:avLst/>
              </a:prstGeom>
              <a:solidFill>
                <a:srgbClr val="000000"/>
              </a:solidFill>
              <a:ln w="3175" cap="sq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70092" name="Oval 108"/>
              <p:cNvSpPr>
                <a:spLocks noChangeArrowheads="1"/>
              </p:cNvSpPr>
              <p:nvPr/>
            </p:nvSpPr>
            <p:spPr bwMode="auto">
              <a:xfrm>
                <a:off x="1200" y="467"/>
                <a:ext cx="17" cy="17"/>
              </a:xfrm>
              <a:prstGeom prst="ellipse">
                <a:avLst/>
              </a:prstGeom>
              <a:solidFill>
                <a:srgbClr val="000000"/>
              </a:solidFill>
              <a:ln w="3175" cap="sq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70093" name="Oval 109"/>
              <p:cNvSpPr>
                <a:spLocks noChangeArrowheads="1"/>
              </p:cNvSpPr>
              <p:nvPr/>
            </p:nvSpPr>
            <p:spPr bwMode="auto">
              <a:xfrm>
                <a:off x="1200" y="515"/>
                <a:ext cx="17" cy="17"/>
              </a:xfrm>
              <a:prstGeom prst="ellipse">
                <a:avLst/>
              </a:prstGeom>
              <a:solidFill>
                <a:srgbClr val="000000"/>
              </a:solidFill>
              <a:ln w="3175" cap="sq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</p:grpSp>
        <p:grpSp>
          <p:nvGrpSpPr>
            <p:cNvPr id="170094" name="Group 110"/>
            <p:cNvGrpSpPr>
              <a:grpSpLocks/>
            </p:cNvGrpSpPr>
            <p:nvPr/>
          </p:nvGrpSpPr>
          <p:grpSpPr bwMode="auto">
            <a:xfrm>
              <a:off x="4032" y="3120"/>
              <a:ext cx="384" cy="288"/>
              <a:chOff x="4032" y="3120"/>
              <a:chExt cx="384" cy="288"/>
            </a:xfrm>
          </p:grpSpPr>
          <p:sp>
            <p:nvSpPr>
              <p:cNvPr id="170095" name="Rectangle 111"/>
              <p:cNvSpPr>
                <a:spLocks noChangeArrowheads="1"/>
              </p:cNvSpPr>
              <p:nvPr/>
            </p:nvSpPr>
            <p:spPr bwMode="auto">
              <a:xfrm rot="-9217">
                <a:off x="4032" y="3120"/>
                <a:ext cx="384" cy="288"/>
              </a:xfrm>
              <a:prstGeom prst="rect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70096" name="Rectangle 112"/>
              <p:cNvSpPr>
                <a:spLocks noChangeArrowheads="1"/>
              </p:cNvSpPr>
              <p:nvPr/>
            </p:nvSpPr>
            <p:spPr bwMode="auto">
              <a:xfrm>
                <a:off x="4032" y="3120"/>
                <a:ext cx="384" cy="288"/>
              </a:xfrm>
              <a:prstGeom prst="rect">
                <a:avLst/>
              </a:prstGeom>
              <a:solidFill>
                <a:srgbClr val="F8F8F8"/>
              </a:solidFill>
              <a:ln w="3175" cap="sq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70097" name="Line 113"/>
              <p:cNvSpPr>
                <a:spLocks noChangeShapeType="1"/>
              </p:cNvSpPr>
              <p:nvPr/>
            </p:nvSpPr>
            <p:spPr bwMode="auto">
              <a:xfrm rot="15283">
                <a:off x="4090" y="3386"/>
                <a:ext cx="86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70098" name="Line 114"/>
              <p:cNvSpPr>
                <a:spLocks noChangeShapeType="1"/>
              </p:cNvSpPr>
              <p:nvPr/>
            </p:nvSpPr>
            <p:spPr bwMode="auto">
              <a:xfrm rot="15283">
                <a:off x="4090" y="3242"/>
                <a:ext cx="86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70099" name="Line 115"/>
              <p:cNvSpPr>
                <a:spLocks noChangeShapeType="1"/>
              </p:cNvSpPr>
              <p:nvPr/>
            </p:nvSpPr>
            <p:spPr bwMode="auto">
              <a:xfrm rot="15283">
                <a:off x="4090" y="3314"/>
                <a:ext cx="86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70100" name="Oval 116"/>
              <p:cNvSpPr>
                <a:spLocks noChangeArrowheads="1"/>
              </p:cNvSpPr>
              <p:nvPr/>
            </p:nvSpPr>
            <p:spPr bwMode="auto">
              <a:xfrm flipV="1">
                <a:off x="4065" y="3234"/>
                <a:ext cx="15" cy="17"/>
              </a:xfrm>
              <a:prstGeom prst="ellipse">
                <a:avLst/>
              </a:prstGeom>
              <a:solidFill>
                <a:srgbClr val="000000"/>
              </a:solidFill>
              <a:ln w="28575" cap="sq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70101" name="Oval 117"/>
              <p:cNvSpPr>
                <a:spLocks noChangeArrowheads="1"/>
              </p:cNvSpPr>
              <p:nvPr/>
            </p:nvSpPr>
            <p:spPr bwMode="auto">
              <a:xfrm flipV="1">
                <a:off x="4065" y="3302"/>
                <a:ext cx="15" cy="16"/>
              </a:xfrm>
              <a:prstGeom prst="ellipse">
                <a:avLst/>
              </a:prstGeom>
              <a:solidFill>
                <a:srgbClr val="000000"/>
              </a:solidFill>
              <a:ln w="28575" cap="sq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70102" name="Oval 118"/>
              <p:cNvSpPr>
                <a:spLocks noChangeArrowheads="1"/>
              </p:cNvSpPr>
              <p:nvPr/>
            </p:nvSpPr>
            <p:spPr bwMode="auto">
              <a:xfrm flipV="1">
                <a:off x="4065" y="3369"/>
                <a:ext cx="15" cy="17"/>
              </a:xfrm>
              <a:prstGeom prst="ellipse">
                <a:avLst/>
              </a:prstGeom>
              <a:solidFill>
                <a:srgbClr val="000000"/>
              </a:solidFill>
              <a:ln w="28575" cap="sq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170103" name="Line 119"/>
              <p:cNvSpPr>
                <a:spLocks noChangeShapeType="1"/>
              </p:cNvSpPr>
              <p:nvPr/>
            </p:nvSpPr>
            <p:spPr bwMode="auto">
              <a:xfrm>
                <a:off x="4062" y="3168"/>
                <a:ext cx="288" cy="0"/>
              </a:xfrm>
              <a:prstGeom prst="line">
                <a:avLst/>
              </a:prstGeom>
              <a:noFill/>
              <a:ln w="12700" cap="sq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it-IT"/>
              </a:p>
            </p:txBody>
          </p:sp>
          <p:grpSp>
            <p:nvGrpSpPr>
              <p:cNvPr id="170104" name="Group 120"/>
              <p:cNvGrpSpPr>
                <a:grpSpLocks/>
              </p:cNvGrpSpPr>
              <p:nvPr/>
            </p:nvGrpSpPr>
            <p:grpSpPr bwMode="auto">
              <a:xfrm>
                <a:off x="4204" y="3210"/>
                <a:ext cx="174" cy="178"/>
                <a:chOff x="2940" y="3396"/>
                <a:chExt cx="242" cy="234"/>
              </a:xfrm>
            </p:grpSpPr>
            <p:sp>
              <p:nvSpPr>
                <p:cNvPr id="170105" name="Rectangle 121"/>
                <p:cNvSpPr>
                  <a:spLocks noChangeArrowheads="1"/>
                </p:cNvSpPr>
                <p:nvPr/>
              </p:nvSpPr>
              <p:spPr bwMode="auto">
                <a:xfrm>
                  <a:off x="2954" y="3548"/>
                  <a:ext cx="47" cy="80"/>
                </a:xfrm>
                <a:prstGeom prst="rect">
                  <a:avLst/>
                </a:prstGeom>
                <a:solidFill>
                  <a:srgbClr val="B2B2B2"/>
                </a:solidFill>
                <a:ln w="3175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70106" name="Rectangle 122"/>
                <p:cNvSpPr>
                  <a:spLocks noChangeArrowheads="1"/>
                </p:cNvSpPr>
                <p:nvPr/>
              </p:nvSpPr>
              <p:spPr bwMode="auto">
                <a:xfrm>
                  <a:off x="3036" y="3468"/>
                  <a:ext cx="47" cy="160"/>
                </a:xfrm>
                <a:prstGeom prst="rect">
                  <a:avLst/>
                </a:prstGeom>
                <a:solidFill>
                  <a:srgbClr val="969696"/>
                </a:solidFill>
                <a:ln w="3175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70107" name="Rectangle 123"/>
                <p:cNvSpPr>
                  <a:spLocks noChangeArrowheads="1"/>
                </p:cNvSpPr>
                <p:nvPr/>
              </p:nvSpPr>
              <p:spPr bwMode="auto">
                <a:xfrm>
                  <a:off x="3116" y="3408"/>
                  <a:ext cx="47" cy="220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70108" name="Line 124"/>
                <p:cNvSpPr>
                  <a:spLocks noChangeShapeType="1"/>
                </p:cNvSpPr>
                <p:nvPr/>
              </p:nvSpPr>
              <p:spPr bwMode="auto">
                <a:xfrm>
                  <a:off x="2942" y="3630"/>
                  <a:ext cx="240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170109" name="Line 125"/>
                <p:cNvSpPr>
                  <a:spLocks noChangeShapeType="1"/>
                </p:cNvSpPr>
                <p:nvPr/>
              </p:nvSpPr>
              <p:spPr bwMode="auto">
                <a:xfrm flipV="1">
                  <a:off x="2940" y="3396"/>
                  <a:ext cx="0" cy="234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</p:grpSp>
        </p:grpSp>
      </p:grpSp>
      <p:grpSp>
        <p:nvGrpSpPr>
          <p:cNvPr id="170110" name="Group 126"/>
          <p:cNvGrpSpPr>
            <a:grpSpLocks/>
          </p:cNvGrpSpPr>
          <p:nvPr/>
        </p:nvGrpSpPr>
        <p:grpSpPr bwMode="auto">
          <a:xfrm>
            <a:off x="8458200" y="6172200"/>
            <a:ext cx="592138" cy="592138"/>
            <a:chOff x="5328" y="3888"/>
            <a:chExt cx="373" cy="373"/>
          </a:xfrm>
        </p:grpSpPr>
        <p:sp>
          <p:nvSpPr>
            <p:cNvPr id="170111" name="Oval 127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5328" y="388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70112" name="AutoShape 128">
              <a:hlinkClick r:id="" action="ppaction://hlinkshowjump?jump=nextslide" highlightClick="1">
                <a:snd r:embed="rId3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5423" y="398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  <p:grpSp>
        <p:nvGrpSpPr>
          <p:cNvPr id="170113" name="Group 129"/>
          <p:cNvGrpSpPr>
            <a:grpSpLocks/>
          </p:cNvGrpSpPr>
          <p:nvPr/>
        </p:nvGrpSpPr>
        <p:grpSpPr bwMode="auto">
          <a:xfrm>
            <a:off x="60325" y="6156325"/>
            <a:ext cx="592138" cy="592138"/>
            <a:chOff x="38" y="3878"/>
            <a:chExt cx="373" cy="373"/>
          </a:xfrm>
        </p:grpSpPr>
        <p:sp>
          <p:nvSpPr>
            <p:cNvPr id="170114" name="Oval 130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 flipH="1">
              <a:off x="38" y="387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70115" name="AutoShape 131">
              <a:hlinkClick r:id="" action="ppaction://hlinkshowjump?jump=previousslide" highlightClick="1">
                <a:snd r:embed="rId3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 flipH="1">
              <a:off x="130" y="397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ChangeArrowheads="1"/>
          </p:cNvSpPr>
          <p:nvPr>
            <p:ph type="title"/>
          </p:nvPr>
        </p:nvSpPr>
        <p:spPr bwMode="auto">
          <a:xfrm>
            <a:off x="3505200" y="87313"/>
            <a:ext cx="2547938" cy="8794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>
                <a:solidFill>
                  <a:schemeClr val="tx1"/>
                </a:solidFill>
                <a:effectLst/>
                <a:latin typeface="Tahoma" pitchFamily="34" charset="0"/>
              </a:rPr>
              <a:t>Le Note</a:t>
            </a:r>
          </a:p>
        </p:txBody>
      </p:sp>
      <p:sp>
        <p:nvSpPr>
          <p:cNvPr id="172035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1076325" y="1574800"/>
            <a:ext cx="7315200" cy="45212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>
                <a:solidFill>
                  <a:srgbClr val="FFCC00"/>
                </a:solidFill>
                <a:latin typeface="Arial" charset="0"/>
              </a:rPr>
              <a:t>Può risultare utile stampare le note per utilizzarle come riferimento durante l’esposizione o per fornire ulteriori dettagli sul contenuto delle diapositive.</a:t>
            </a:r>
          </a:p>
          <a:p>
            <a:r>
              <a:rPr lang="it-IT">
                <a:solidFill>
                  <a:srgbClr val="FFCC00"/>
                </a:solidFill>
                <a:latin typeface="Arial" charset="0"/>
              </a:rPr>
              <a:t>Scegliere Pagina note dal menu Visualizza per visualizzare un’anteprima di stampa delle note.</a:t>
            </a:r>
          </a:p>
        </p:txBody>
      </p:sp>
      <p:grpSp>
        <p:nvGrpSpPr>
          <p:cNvPr id="172036" name="Group 4"/>
          <p:cNvGrpSpPr>
            <a:grpSpLocks/>
          </p:cNvGrpSpPr>
          <p:nvPr/>
        </p:nvGrpSpPr>
        <p:grpSpPr bwMode="auto">
          <a:xfrm>
            <a:off x="8458200" y="6172200"/>
            <a:ext cx="592138" cy="592138"/>
            <a:chOff x="5328" y="3888"/>
            <a:chExt cx="373" cy="373"/>
          </a:xfrm>
        </p:grpSpPr>
        <p:sp>
          <p:nvSpPr>
            <p:cNvPr id="172037" name="Oval 5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5328" y="388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72038" name="AutoShape 6">
              <a:hlinkClick r:id="" action="ppaction://hlinkshowjump?jump=nextslide" highlightClick="1">
                <a:snd r:embed="rId3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5423" y="398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  <p:grpSp>
        <p:nvGrpSpPr>
          <p:cNvPr id="172039" name="Group 7"/>
          <p:cNvGrpSpPr>
            <a:grpSpLocks/>
          </p:cNvGrpSpPr>
          <p:nvPr/>
        </p:nvGrpSpPr>
        <p:grpSpPr bwMode="auto">
          <a:xfrm>
            <a:off x="60325" y="6156325"/>
            <a:ext cx="592138" cy="592138"/>
            <a:chOff x="38" y="3878"/>
            <a:chExt cx="373" cy="373"/>
          </a:xfrm>
        </p:grpSpPr>
        <p:sp>
          <p:nvSpPr>
            <p:cNvPr id="172040" name="Oval 8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 flipH="1">
              <a:off x="38" y="387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72041" name="AutoShape 9">
              <a:hlinkClick r:id="" action="ppaction://hlinkshowjump?jump=previousslide" highlightClick="1">
                <a:snd r:embed="rId3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 flipH="1">
              <a:off x="130" y="397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ChangeArrowheads="1"/>
          </p:cNvSpPr>
          <p:nvPr>
            <p:ph type="title"/>
          </p:nvPr>
        </p:nvSpPr>
        <p:spPr bwMode="auto">
          <a:xfrm>
            <a:off x="1979613" y="115888"/>
            <a:ext cx="5849937" cy="84613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it-IT">
                <a:solidFill>
                  <a:schemeClr val="tx1"/>
                </a:solidFill>
                <a:effectLst/>
                <a:latin typeface="Tahoma" pitchFamily="34" charset="0"/>
              </a:rPr>
              <a:t>Pubblicazione sul Web</a:t>
            </a:r>
          </a:p>
        </p:txBody>
      </p:sp>
      <p:sp>
        <p:nvSpPr>
          <p:cNvPr id="174083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1041400" y="1643063"/>
            <a:ext cx="7604125" cy="48006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>
                <a:solidFill>
                  <a:srgbClr val="FFCC00"/>
                </a:solidFill>
                <a:latin typeface="Arial" charset="0"/>
              </a:rPr>
              <a:t>È possibile salvare la presentazione come pagina Web HTML e pubblicarla sul Web per chiunque desideri visualizzarla in un secondo momento.  </a:t>
            </a:r>
          </a:p>
          <a:p>
            <a:r>
              <a:rPr lang="it-IT">
                <a:solidFill>
                  <a:srgbClr val="FFCC00"/>
                </a:solidFill>
                <a:latin typeface="Arial" charset="0"/>
              </a:rPr>
              <a:t>Per visualizzare la presentazione Web è sufficiente utilizzare un browser Web. </a:t>
            </a:r>
          </a:p>
          <a:p>
            <a:r>
              <a:rPr lang="it-IT">
                <a:solidFill>
                  <a:srgbClr val="FFCC00"/>
                </a:solidFill>
                <a:latin typeface="Arial" charset="0"/>
              </a:rPr>
              <a:t>Per aggiornare o modificare la presentazione, aprire i file HTML in PowerPoint.</a:t>
            </a:r>
          </a:p>
        </p:txBody>
      </p:sp>
      <p:grpSp>
        <p:nvGrpSpPr>
          <p:cNvPr id="174084" name="Group 4"/>
          <p:cNvGrpSpPr>
            <a:grpSpLocks/>
          </p:cNvGrpSpPr>
          <p:nvPr/>
        </p:nvGrpSpPr>
        <p:grpSpPr bwMode="auto">
          <a:xfrm>
            <a:off x="8458200" y="6172200"/>
            <a:ext cx="592138" cy="592138"/>
            <a:chOff x="5328" y="3888"/>
            <a:chExt cx="373" cy="373"/>
          </a:xfrm>
        </p:grpSpPr>
        <p:sp>
          <p:nvSpPr>
            <p:cNvPr id="174085" name="Oval 5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5328" y="388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74086" name="AutoShape 6">
              <a:hlinkClick r:id="" action="ppaction://hlinkshowjump?jump=nextslide" highlightClick="1">
                <a:snd r:embed="rId3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5423" y="398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  <p:grpSp>
        <p:nvGrpSpPr>
          <p:cNvPr id="174087" name="Group 7"/>
          <p:cNvGrpSpPr>
            <a:grpSpLocks/>
          </p:cNvGrpSpPr>
          <p:nvPr/>
        </p:nvGrpSpPr>
        <p:grpSpPr bwMode="auto">
          <a:xfrm>
            <a:off x="60325" y="6156325"/>
            <a:ext cx="592138" cy="592138"/>
            <a:chOff x="38" y="3878"/>
            <a:chExt cx="373" cy="373"/>
          </a:xfrm>
        </p:grpSpPr>
        <p:sp>
          <p:nvSpPr>
            <p:cNvPr id="174088" name="Oval 8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 flipH="1">
              <a:off x="38" y="387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74089" name="AutoShape 9">
              <a:hlinkClick r:id="" action="ppaction://hlinkshowjump?jump=previousslide" highlightClick="1">
                <a:snd r:embed="rId3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 flipH="1">
              <a:off x="130" y="397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Oval 2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1724025" y="3201988"/>
            <a:ext cx="6040438" cy="2174875"/>
          </a:xfrm>
          <a:prstGeom prst="ellipse">
            <a:avLst/>
          </a:prstGeom>
          <a:gradFill rotWithShape="0">
            <a:gsLst>
              <a:gs pos="0">
                <a:srgbClr val="FFCC00"/>
              </a:gs>
              <a:gs pos="100000">
                <a:srgbClr val="725C00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bg2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/>
            <a:r>
              <a:rPr kumimoji="0" lang="it-IT" sz="9600">
                <a:effectLst>
                  <a:outerShdw blurRad="38100" dist="38100" dir="2700000" algn="tl">
                    <a:srgbClr val="000000"/>
                  </a:outerShdw>
                </a:effectLst>
              </a:rPr>
              <a:t>Fine</a:t>
            </a:r>
          </a:p>
        </p:txBody>
      </p:sp>
      <p:pic>
        <p:nvPicPr>
          <p:cNvPr id="146435" name="Picture 3" descr="D:\ClipArt\AG00326_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82800" y="-128588"/>
            <a:ext cx="5334000" cy="3565526"/>
          </a:xfrm>
          <a:prstGeom prst="rect">
            <a:avLst/>
          </a:prstGeom>
          <a:noFill/>
        </p:spPr>
      </p:pic>
      <p:pic>
        <p:nvPicPr>
          <p:cNvPr id="146436" name="PASSPORT.MID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9405938" y="26035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1464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6436"/>
                </p:tgtEl>
              </p:cMediaNode>
            </p:audio>
          </p:childTnLst>
        </p:cTn>
      </p:par>
    </p:tnLst>
    <p:bldLst>
      <p:bldP spid="146434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6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ChangeArrowheads="1"/>
          </p:cNvSpPr>
          <p:nvPr>
            <p:ph type="title"/>
          </p:nvPr>
        </p:nvSpPr>
        <p:spPr bwMode="auto">
          <a:xfrm>
            <a:off x="17463" y="155575"/>
            <a:ext cx="91440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it-IT" sz="5400" dirty="0">
                <a:solidFill>
                  <a:schemeClr val="tx1"/>
                </a:solidFill>
                <a:effectLst/>
                <a:latin typeface="Calibri" pitchFamily="34" charset="0"/>
                <a:cs typeface="Calibri" pitchFamily="34" charset="0"/>
              </a:rPr>
              <a:t>L’importanza di un’informazione visiva</a:t>
            </a:r>
          </a:p>
        </p:txBody>
      </p:sp>
      <p:graphicFrame>
        <p:nvGraphicFramePr>
          <p:cNvPr id="10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754063" y="1909763"/>
          <a:ext cx="7634287" cy="4027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13677" name="Group 13"/>
          <p:cNvGrpSpPr>
            <a:grpSpLocks/>
          </p:cNvGrpSpPr>
          <p:nvPr/>
        </p:nvGrpSpPr>
        <p:grpSpPr bwMode="auto">
          <a:xfrm>
            <a:off x="8458200" y="6172200"/>
            <a:ext cx="592138" cy="592138"/>
            <a:chOff x="5328" y="3888"/>
            <a:chExt cx="373" cy="373"/>
          </a:xfrm>
        </p:grpSpPr>
        <p:sp>
          <p:nvSpPr>
            <p:cNvPr id="113678" name="Oval 14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5328" y="388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13679" name="AutoShape 15">
              <a:hlinkClick r:id="" action="ppaction://hlinkshowjump?jump=nextslide" highlightClick="1">
                <a:snd r:embed="rId4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5423" y="398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  <p:grpSp>
        <p:nvGrpSpPr>
          <p:cNvPr id="113680" name="Group 16"/>
          <p:cNvGrpSpPr>
            <a:grpSpLocks/>
          </p:cNvGrpSpPr>
          <p:nvPr/>
        </p:nvGrpSpPr>
        <p:grpSpPr bwMode="auto">
          <a:xfrm>
            <a:off x="60325" y="6156325"/>
            <a:ext cx="592138" cy="592138"/>
            <a:chOff x="38" y="3878"/>
            <a:chExt cx="373" cy="373"/>
          </a:xfrm>
        </p:grpSpPr>
        <p:sp>
          <p:nvSpPr>
            <p:cNvPr id="113681" name="Oval 17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 flipH="1">
              <a:off x="38" y="387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13682" name="AutoShape 18">
              <a:hlinkClick r:id="" action="ppaction://hlinkshowjump?jump=previousslide" highlightClick="1">
                <a:snd r:embed="rId4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 flipH="1">
              <a:off x="130" y="397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Sub>
          <a:bldChart bld="seriesEl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3" name="Text Box 3"/>
          <p:cNvSpPr txBox="1">
            <a:spLocks noChangeArrowheads="1"/>
          </p:cNvSpPr>
          <p:nvPr/>
        </p:nvSpPr>
        <p:spPr bwMode="auto">
          <a:xfrm>
            <a:off x="0" y="1233488"/>
            <a:ext cx="914399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0" lang="it-IT" sz="60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Il Proiettore di diapositive</a:t>
            </a:r>
          </a:p>
        </p:txBody>
      </p:sp>
      <p:graphicFrame>
        <p:nvGraphicFramePr>
          <p:cNvPr id="117764" name="Object 4"/>
          <p:cNvGraphicFramePr>
            <a:graphicFrameLocks noChangeAspect="1"/>
          </p:cNvGraphicFramePr>
          <p:nvPr/>
        </p:nvGraphicFramePr>
        <p:xfrm>
          <a:off x="4876800" y="2671763"/>
          <a:ext cx="3351213" cy="3336925"/>
        </p:xfrm>
        <a:graphic>
          <a:graphicData uri="http://schemas.openxmlformats.org/presentationml/2006/ole">
            <p:oleObj spid="_x0000_s117764" name="Clip" r:id="rId4" imgW="1825560" imgH="1818360" progId="MS_ClipArt_Gallery.5">
              <p:embed/>
            </p:oleObj>
          </a:graphicData>
        </a:graphic>
      </p:graphicFrame>
      <p:sp>
        <p:nvSpPr>
          <p:cNvPr id="117765" name="Text Box 5"/>
          <p:cNvSpPr txBox="1">
            <a:spLocks noChangeArrowheads="1"/>
          </p:cNvSpPr>
          <p:nvPr/>
        </p:nvSpPr>
        <p:spPr bwMode="auto">
          <a:xfrm>
            <a:off x="152400" y="2770188"/>
            <a:ext cx="5432425" cy="2653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eaLnBrk="0" hangingPunct="0">
              <a:lnSpc>
                <a:spcPct val="130000"/>
              </a:lnSpc>
              <a:spcBef>
                <a:spcPct val="50000"/>
              </a:spcBef>
            </a:pPr>
            <a:r>
              <a:rPr kumimoji="0" lang="it-IT" sz="3200" b="1" dirty="0">
                <a:latin typeface="Calibri" pitchFamily="34" charset="0"/>
                <a:cs typeface="Calibri" pitchFamily="34" charset="0"/>
              </a:rPr>
              <a:t>di sicuro effetto visivo, grazie anche all’ambiente che richiede, è una tecnologia costosa e poco </a:t>
            </a:r>
            <a:r>
              <a:rPr kumimoji="0" lang="it-IT" sz="3200" b="1" dirty="0" smtClean="0">
                <a:latin typeface="Calibri" pitchFamily="34" charset="0"/>
                <a:cs typeface="Calibri" pitchFamily="34" charset="0"/>
              </a:rPr>
              <a:t>flessibile</a:t>
            </a:r>
            <a:endParaRPr kumimoji="0" lang="en-US" sz="3200" b="1" dirty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117777" name="Group 17"/>
          <p:cNvGrpSpPr>
            <a:grpSpLocks/>
          </p:cNvGrpSpPr>
          <p:nvPr/>
        </p:nvGrpSpPr>
        <p:grpSpPr bwMode="auto">
          <a:xfrm>
            <a:off x="8458200" y="6172200"/>
            <a:ext cx="592138" cy="592138"/>
            <a:chOff x="5328" y="3888"/>
            <a:chExt cx="373" cy="373"/>
          </a:xfrm>
        </p:grpSpPr>
        <p:sp>
          <p:nvSpPr>
            <p:cNvPr id="117778" name="Oval 18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5328" y="388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17779" name="AutoShape 19">
              <a:hlinkClick r:id="" action="ppaction://hlinkshowjump?jump=nextslide" highlightClick="1">
                <a:snd r:embed="rId5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5423" y="398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  <p:grpSp>
        <p:nvGrpSpPr>
          <p:cNvPr id="117780" name="Group 20"/>
          <p:cNvGrpSpPr>
            <a:grpSpLocks/>
          </p:cNvGrpSpPr>
          <p:nvPr/>
        </p:nvGrpSpPr>
        <p:grpSpPr bwMode="auto">
          <a:xfrm>
            <a:off x="60325" y="6156325"/>
            <a:ext cx="592138" cy="592138"/>
            <a:chOff x="38" y="3878"/>
            <a:chExt cx="373" cy="373"/>
          </a:xfrm>
        </p:grpSpPr>
        <p:sp>
          <p:nvSpPr>
            <p:cNvPr id="117781" name="Oval 21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 flipH="1">
              <a:off x="38" y="387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17782" name="AutoShape 22">
              <a:hlinkClick r:id="" action="ppaction://hlinkshowjump?jump=previousslide" highlightClick="1">
                <a:snd r:embed="rId5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 flipH="1">
              <a:off x="130" y="397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277813" y="87313"/>
            <a:ext cx="86391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0" lang="it-IT" sz="4400" b="1" dirty="0">
                <a:latin typeface="Calibri" pitchFamily="34" charset="0"/>
                <a:cs typeface="Calibri" pitchFamily="34" charset="0"/>
              </a:rPr>
              <a:t>Strumenti di presentazione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0">
              <a:schemeClr val="bg1"/>
            </a:gs>
            <a:gs pos="100000">
              <a:schemeClr val="bg1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Text Box 3"/>
          <p:cNvSpPr txBox="1">
            <a:spLocks noChangeArrowheads="1"/>
          </p:cNvSpPr>
          <p:nvPr/>
        </p:nvSpPr>
        <p:spPr bwMode="auto">
          <a:xfrm>
            <a:off x="239713" y="963613"/>
            <a:ext cx="863917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0" lang="it-IT" sz="60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La Lavagna o  i fogli mobili</a:t>
            </a:r>
          </a:p>
        </p:txBody>
      </p:sp>
      <p:graphicFrame>
        <p:nvGraphicFramePr>
          <p:cNvPr id="115716" name="Object 4"/>
          <p:cNvGraphicFramePr>
            <a:graphicFrameLocks noChangeAspect="1"/>
          </p:cNvGraphicFramePr>
          <p:nvPr/>
        </p:nvGraphicFramePr>
        <p:xfrm>
          <a:off x="738188" y="2070100"/>
          <a:ext cx="7686675" cy="4764088"/>
        </p:xfrm>
        <a:graphic>
          <a:graphicData uri="http://schemas.openxmlformats.org/presentationml/2006/ole">
            <p:oleObj spid="_x0000_s115716" name="Clip" r:id="rId4" imgW="3472560" imgH="2232000" progId="MS_ClipArt_Gallery.5">
              <p:embed/>
            </p:oleObj>
          </a:graphicData>
        </a:graphic>
      </p:graphicFrame>
      <p:sp>
        <p:nvSpPr>
          <p:cNvPr id="115726" name="Text Box 14"/>
          <p:cNvSpPr txBox="1">
            <a:spLocks noChangeArrowheads="1"/>
          </p:cNvSpPr>
          <p:nvPr/>
        </p:nvSpPr>
        <p:spPr bwMode="auto">
          <a:xfrm>
            <a:off x="277813" y="87313"/>
            <a:ext cx="86391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0" lang="it-IT" sz="4400" b="1" dirty="0">
                <a:latin typeface="Calibri" pitchFamily="34" charset="0"/>
                <a:cs typeface="Calibri" pitchFamily="34" charset="0"/>
              </a:rPr>
              <a:t>Strumenti di presentazione</a:t>
            </a:r>
          </a:p>
        </p:txBody>
      </p:sp>
      <p:grpSp>
        <p:nvGrpSpPr>
          <p:cNvPr id="115730" name="Group 18"/>
          <p:cNvGrpSpPr>
            <a:grpSpLocks/>
          </p:cNvGrpSpPr>
          <p:nvPr/>
        </p:nvGrpSpPr>
        <p:grpSpPr bwMode="auto">
          <a:xfrm>
            <a:off x="8458200" y="6172200"/>
            <a:ext cx="592138" cy="592138"/>
            <a:chOff x="5328" y="3888"/>
            <a:chExt cx="373" cy="373"/>
          </a:xfrm>
        </p:grpSpPr>
        <p:sp>
          <p:nvSpPr>
            <p:cNvPr id="115731" name="Oval 19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5328" y="388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15732" name="AutoShape 20">
              <a:hlinkClick r:id="" action="ppaction://hlinkshowjump?jump=nextslide" highlightClick="1">
                <a:snd r:embed="rId5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5423" y="398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  <p:grpSp>
        <p:nvGrpSpPr>
          <p:cNvPr id="115733" name="Group 21"/>
          <p:cNvGrpSpPr>
            <a:grpSpLocks/>
          </p:cNvGrpSpPr>
          <p:nvPr/>
        </p:nvGrpSpPr>
        <p:grpSpPr bwMode="auto">
          <a:xfrm>
            <a:off x="60325" y="6156325"/>
            <a:ext cx="592138" cy="592138"/>
            <a:chOff x="38" y="3878"/>
            <a:chExt cx="373" cy="373"/>
          </a:xfrm>
        </p:grpSpPr>
        <p:sp>
          <p:nvSpPr>
            <p:cNvPr id="115734" name="Oval 22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 flipH="1">
              <a:off x="38" y="387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15735" name="AutoShape 23">
              <a:hlinkClick r:id="" action="ppaction://hlinkshowjump?jump=previousslide" highlightClick="1">
                <a:snd r:embed="rId5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 flipH="1">
              <a:off x="130" y="397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  <p:sp>
        <p:nvSpPr>
          <p:cNvPr id="22" name="Figura a mano libera 21"/>
          <p:cNvSpPr/>
          <p:nvPr/>
        </p:nvSpPr>
        <p:spPr bwMode="auto">
          <a:xfrm>
            <a:off x="901337" y="2220686"/>
            <a:ext cx="4767943" cy="3370217"/>
          </a:xfrm>
          <a:custGeom>
            <a:avLst/>
            <a:gdLst>
              <a:gd name="connsiteX0" fmla="*/ 0 w 4741817"/>
              <a:gd name="connsiteY0" fmla="*/ 0 h 3370217"/>
              <a:gd name="connsiteX1" fmla="*/ 4741817 w 4741817"/>
              <a:gd name="connsiteY1" fmla="*/ 52251 h 3370217"/>
              <a:gd name="connsiteX2" fmla="*/ 4741817 w 4741817"/>
              <a:gd name="connsiteY2" fmla="*/ 3239588 h 3370217"/>
              <a:gd name="connsiteX3" fmla="*/ 91440 w 4741817"/>
              <a:gd name="connsiteY3" fmla="*/ 3370217 h 3370217"/>
              <a:gd name="connsiteX4" fmla="*/ 0 w 4741817"/>
              <a:gd name="connsiteY4" fmla="*/ 0 h 3370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817" h="3370217">
                <a:moveTo>
                  <a:pt x="0" y="0"/>
                </a:moveTo>
                <a:lnTo>
                  <a:pt x="4741817" y="52251"/>
                </a:lnTo>
                <a:lnTo>
                  <a:pt x="4741817" y="3239588"/>
                </a:lnTo>
                <a:lnTo>
                  <a:pt x="91440" y="3370217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175B81"/>
              </a:gs>
              <a:gs pos="100000">
                <a:schemeClr val="accent2"/>
              </a:gs>
            </a:gsLst>
            <a:lin ang="5400000" scaled="1"/>
          </a:gradFill>
          <a:ln w="31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it-IT" sz="4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5717" name="Text Box 5"/>
          <p:cNvSpPr txBox="1">
            <a:spLocks noChangeArrowheads="1"/>
          </p:cNvSpPr>
          <p:nvPr/>
        </p:nvSpPr>
        <p:spPr bwMode="auto">
          <a:xfrm>
            <a:off x="923925" y="2247900"/>
            <a:ext cx="4529138" cy="163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eaLnBrk="0" hangingPunct="0">
              <a:lnSpc>
                <a:spcPct val="130000"/>
              </a:lnSpc>
              <a:spcBef>
                <a:spcPct val="50000"/>
              </a:spcBef>
            </a:pPr>
            <a:r>
              <a:rPr kumimoji="0" lang="it-IT" sz="2600" b="1" dirty="0">
                <a:latin typeface="Calibri" pitchFamily="34" charset="0"/>
                <a:cs typeface="Calibri" pitchFamily="34" charset="0"/>
              </a:rPr>
              <a:t>Molto diffusi come supporti, non consentono la flessibilità degli altri tipi.</a:t>
            </a:r>
            <a:endParaRPr kumimoji="0" lang="en-US" sz="2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5718" name="Text Box 6"/>
          <p:cNvSpPr txBox="1">
            <a:spLocks noChangeArrowheads="1"/>
          </p:cNvSpPr>
          <p:nvPr/>
        </p:nvSpPr>
        <p:spPr bwMode="auto">
          <a:xfrm>
            <a:off x="1003300" y="3857625"/>
            <a:ext cx="4572000" cy="163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30000"/>
              </a:lnSpc>
              <a:spcBef>
                <a:spcPct val="50000"/>
              </a:spcBef>
            </a:pPr>
            <a:r>
              <a:rPr kumimoji="0" lang="it-IT" sz="2600" b="1" dirty="0">
                <a:latin typeface="Calibri" pitchFamily="34" charset="0"/>
                <a:cs typeface="Calibri" pitchFamily="34" charset="0"/>
              </a:rPr>
              <a:t>La cancellazione sulla lavagna fa perdere l’informazione, sul foglio mobile permane.</a:t>
            </a:r>
            <a:endParaRPr kumimoji="0" lang="en-US" sz="2600" b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025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7" grpId="0" autoUpdateAnimBg="0"/>
      <p:bldP spid="115718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1" name="Text Box 3"/>
          <p:cNvSpPr txBox="1">
            <a:spLocks noChangeArrowheads="1"/>
          </p:cNvSpPr>
          <p:nvPr/>
        </p:nvSpPr>
        <p:spPr bwMode="auto">
          <a:xfrm>
            <a:off x="465138" y="950913"/>
            <a:ext cx="80518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0" lang="it-IT" sz="60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La Lavagna luminosa</a:t>
            </a:r>
          </a:p>
        </p:txBody>
      </p:sp>
      <p:graphicFrame>
        <p:nvGraphicFramePr>
          <p:cNvPr id="119812" name="Object 4"/>
          <p:cNvGraphicFramePr>
            <a:graphicFrameLocks noChangeAspect="1"/>
          </p:cNvGraphicFramePr>
          <p:nvPr/>
        </p:nvGraphicFramePr>
        <p:xfrm>
          <a:off x="5032375" y="1960563"/>
          <a:ext cx="3724275" cy="4267200"/>
        </p:xfrm>
        <a:graphic>
          <a:graphicData uri="http://schemas.openxmlformats.org/presentationml/2006/ole">
            <p:oleObj spid="_x0000_s119812" name="Clip" r:id="rId4" imgW="1570320" imgH="1798560" progId="MS_ClipArt_Gallery.5">
              <p:embed/>
            </p:oleObj>
          </a:graphicData>
        </a:graphic>
      </p:graphicFrame>
      <p:sp>
        <p:nvSpPr>
          <p:cNvPr id="119813" name="Text Box 5"/>
          <p:cNvSpPr txBox="1">
            <a:spLocks noChangeArrowheads="1"/>
          </p:cNvSpPr>
          <p:nvPr/>
        </p:nvSpPr>
        <p:spPr bwMode="auto">
          <a:xfrm>
            <a:off x="479425" y="2655888"/>
            <a:ext cx="3843338" cy="318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eaLnBrk="0" hangingPunct="0">
              <a:lnSpc>
                <a:spcPct val="130000"/>
              </a:lnSpc>
              <a:spcBef>
                <a:spcPct val="50000"/>
              </a:spcBef>
            </a:pPr>
            <a:r>
              <a:rPr kumimoji="0" lang="it-IT" sz="2600" b="1" dirty="0">
                <a:latin typeface="Calibri" pitchFamily="34" charset="0"/>
                <a:cs typeface="Calibri" pitchFamily="34" charset="0"/>
              </a:rPr>
              <a:t>Consente una maggiore flessibilità dei precedenti, grazie agli effetti che si possono creare con i pennarelli colorati sulle slide. </a:t>
            </a:r>
            <a:endParaRPr kumimoji="0" lang="en-US" sz="2600" b="1" dirty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119825" name="Group 17"/>
          <p:cNvGrpSpPr>
            <a:grpSpLocks/>
          </p:cNvGrpSpPr>
          <p:nvPr/>
        </p:nvGrpSpPr>
        <p:grpSpPr bwMode="auto">
          <a:xfrm>
            <a:off x="8458200" y="6172200"/>
            <a:ext cx="592138" cy="592138"/>
            <a:chOff x="5328" y="3888"/>
            <a:chExt cx="373" cy="373"/>
          </a:xfrm>
        </p:grpSpPr>
        <p:sp>
          <p:nvSpPr>
            <p:cNvPr id="119826" name="Oval 18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5328" y="388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19827" name="AutoShape 19">
              <a:hlinkClick r:id="" action="ppaction://hlinkshowjump?jump=nextslide" highlightClick="1">
                <a:snd r:embed="rId5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5423" y="398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  <p:grpSp>
        <p:nvGrpSpPr>
          <p:cNvPr id="119828" name="Group 20"/>
          <p:cNvGrpSpPr>
            <a:grpSpLocks/>
          </p:cNvGrpSpPr>
          <p:nvPr/>
        </p:nvGrpSpPr>
        <p:grpSpPr bwMode="auto">
          <a:xfrm>
            <a:off x="60325" y="6156325"/>
            <a:ext cx="592138" cy="592138"/>
            <a:chOff x="38" y="3878"/>
            <a:chExt cx="373" cy="373"/>
          </a:xfrm>
        </p:grpSpPr>
        <p:sp>
          <p:nvSpPr>
            <p:cNvPr id="119829" name="Oval 21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 flipH="1">
              <a:off x="38" y="387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19830" name="AutoShape 22">
              <a:hlinkClick r:id="" action="ppaction://hlinkshowjump?jump=previousslide" highlightClick="1">
                <a:snd r:embed="rId5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 flipH="1">
              <a:off x="130" y="397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277813" y="87313"/>
            <a:ext cx="86391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0" lang="it-IT" sz="4400" b="1" dirty="0">
                <a:latin typeface="Calibri" pitchFamily="34" charset="0"/>
                <a:cs typeface="Calibri" pitchFamily="34" charset="0"/>
              </a:rPr>
              <a:t>Strumenti di presentazione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0">
              <a:srgbClr val="C00000"/>
            </a:gs>
            <a:gs pos="64999">
              <a:srgbClr val="F0EBD5"/>
            </a:gs>
            <a:gs pos="100000">
              <a:srgbClr val="D1C39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9" name="Text Box 3"/>
          <p:cNvSpPr txBox="1">
            <a:spLocks noChangeArrowheads="1"/>
          </p:cNvSpPr>
          <p:nvPr/>
        </p:nvSpPr>
        <p:spPr bwMode="auto">
          <a:xfrm>
            <a:off x="2311400" y="1265238"/>
            <a:ext cx="4191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0" lang="it-IT" sz="60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Il</a:t>
            </a:r>
            <a:r>
              <a:rPr kumimoji="0" lang="it-IT" dirty="0">
                <a:solidFill>
                  <a:srgbClr val="FFFF00"/>
                </a:solidFill>
                <a:latin typeface="Tahoma" pitchFamily="34" charset="0"/>
              </a:rPr>
              <a:t> </a:t>
            </a:r>
            <a:r>
              <a:rPr kumimoji="0" lang="it-IT" sz="6000" b="1" dirty="0">
                <a:latin typeface="Calibri" pitchFamily="34" charset="0"/>
                <a:cs typeface="Calibri" pitchFamily="34" charset="0"/>
              </a:rPr>
              <a:t>Computer</a:t>
            </a:r>
          </a:p>
        </p:txBody>
      </p:sp>
      <p:graphicFrame>
        <p:nvGraphicFramePr>
          <p:cNvPr id="121860" name="Object 4"/>
          <p:cNvGraphicFramePr>
            <a:graphicFrameLocks noChangeAspect="1"/>
          </p:cNvGraphicFramePr>
          <p:nvPr/>
        </p:nvGraphicFramePr>
        <p:xfrm>
          <a:off x="296863" y="2855913"/>
          <a:ext cx="4000500" cy="3148012"/>
        </p:xfrm>
        <a:graphic>
          <a:graphicData uri="http://schemas.openxmlformats.org/presentationml/2006/ole">
            <p:oleObj spid="_x0000_s121860" name="Clip" r:id="rId4" imgW="4000320" imgH="3147480" progId="MS_ClipArt_Gallery.5">
              <p:embed/>
            </p:oleObj>
          </a:graphicData>
        </a:graphic>
      </p:graphicFrame>
      <p:sp>
        <p:nvSpPr>
          <p:cNvPr id="121861" name="Text Box 5"/>
          <p:cNvSpPr txBox="1">
            <a:spLocks noChangeArrowheads="1"/>
          </p:cNvSpPr>
          <p:nvPr/>
        </p:nvSpPr>
        <p:spPr bwMode="auto">
          <a:xfrm>
            <a:off x="4921250" y="3163888"/>
            <a:ext cx="3867150" cy="2693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30000"/>
              </a:lnSpc>
              <a:spcBef>
                <a:spcPct val="50000"/>
              </a:spcBef>
            </a:pPr>
            <a:r>
              <a:rPr kumimoji="0" lang="it-IT" sz="2600" b="1" dirty="0">
                <a:solidFill>
                  <a:schemeClr val="accent6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Consente l’uso della multimedialità e una forte flessibilità, tuttavia non è autosufficiente come si potrebbe credere.</a:t>
            </a:r>
            <a:endParaRPr kumimoji="0" lang="en-US" sz="2600" b="1" dirty="0">
              <a:solidFill>
                <a:schemeClr val="accent6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121873" name="Group 17"/>
          <p:cNvGrpSpPr>
            <a:grpSpLocks/>
          </p:cNvGrpSpPr>
          <p:nvPr/>
        </p:nvGrpSpPr>
        <p:grpSpPr bwMode="auto">
          <a:xfrm>
            <a:off x="8458200" y="6172200"/>
            <a:ext cx="592138" cy="592138"/>
            <a:chOff x="5328" y="3888"/>
            <a:chExt cx="373" cy="373"/>
          </a:xfrm>
        </p:grpSpPr>
        <p:sp>
          <p:nvSpPr>
            <p:cNvPr id="121874" name="Oval 18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5328" y="388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21875" name="AutoShape 19">
              <a:hlinkClick r:id="" action="ppaction://hlinkshowjump?jump=nextslide" highlightClick="1">
                <a:snd r:embed="rId5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5423" y="398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  <p:grpSp>
        <p:nvGrpSpPr>
          <p:cNvPr id="121876" name="Group 20"/>
          <p:cNvGrpSpPr>
            <a:grpSpLocks/>
          </p:cNvGrpSpPr>
          <p:nvPr/>
        </p:nvGrpSpPr>
        <p:grpSpPr bwMode="auto">
          <a:xfrm>
            <a:off x="60325" y="6156325"/>
            <a:ext cx="592138" cy="592138"/>
            <a:chOff x="38" y="3878"/>
            <a:chExt cx="373" cy="373"/>
          </a:xfrm>
        </p:grpSpPr>
        <p:sp>
          <p:nvSpPr>
            <p:cNvPr id="121877" name="Oval 21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 flipH="1">
              <a:off x="38" y="387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21878" name="AutoShape 22">
              <a:hlinkClick r:id="" action="ppaction://hlinkshowjump?jump=previousslide" highlightClick="1">
                <a:snd r:embed="rId5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 flipH="1">
              <a:off x="130" y="397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277813" y="87313"/>
            <a:ext cx="86391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0" lang="it-IT" sz="4400" b="1" dirty="0">
                <a:latin typeface="Calibri" pitchFamily="34" charset="0"/>
                <a:cs typeface="Calibri" pitchFamily="34" charset="0"/>
              </a:rPr>
              <a:t>Strumenti di presentazione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ChangeArrowheads="1"/>
          </p:cNvSpPr>
          <p:nvPr>
            <p:ph type="title"/>
          </p:nvPr>
        </p:nvSpPr>
        <p:spPr bwMode="auto">
          <a:xfrm>
            <a:off x="0" y="257175"/>
            <a:ext cx="9144000" cy="10763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6000" b="1" dirty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Cos’è una presentazione ?</a:t>
            </a:r>
          </a:p>
        </p:txBody>
      </p:sp>
      <p:sp>
        <p:nvSpPr>
          <p:cNvPr id="162819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0" y="1649413"/>
            <a:ext cx="9144000" cy="4114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571500" indent="-381000">
              <a:lnSpc>
                <a:spcPct val="95000"/>
              </a:lnSpc>
              <a:spcBef>
                <a:spcPct val="0"/>
              </a:spcBef>
            </a:pPr>
            <a:r>
              <a:rPr lang="it-IT" dirty="0">
                <a:latin typeface="Calibri" pitchFamily="34" charset="0"/>
                <a:cs typeface="Calibri" pitchFamily="34" charset="0"/>
              </a:rPr>
              <a:t>Mezzo di comunicazione visiva di notevole impatto</a:t>
            </a:r>
          </a:p>
          <a:p>
            <a:pPr marL="571500" indent="-381000">
              <a:lnSpc>
                <a:spcPct val="95000"/>
              </a:lnSpc>
              <a:spcBef>
                <a:spcPct val="50000"/>
              </a:spcBef>
            </a:pPr>
            <a:r>
              <a:rPr lang="it-IT" dirty="0">
                <a:latin typeface="Calibri" pitchFamily="34" charset="0"/>
                <a:cs typeface="Calibri" pitchFamily="34" charset="0"/>
              </a:rPr>
              <a:t>Attrae l’attenzione del pubblico sui punti fondamentali di un discorso</a:t>
            </a:r>
          </a:p>
          <a:p>
            <a:pPr marL="571500" indent="-381000">
              <a:lnSpc>
                <a:spcPct val="95000"/>
              </a:lnSpc>
              <a:spcBef>
                <a:spcPct val="50000"/>
              </a:spcBef>
            </a:pPr>
            <a:r>
              <a:rPr lang="it-IT" dirty="0">
                <a:latin typeface="Calibri" pitchFamily="34" charset="0"/>
                <a:cs typeface="Calibri" pitchFamily="34" charset="0"/>
              </a:rPr>
              <a:t>Permette di realizzare progetti anche molto complessi</a:t>
            </a:r>
          </a:p>
          <a:p>
            <a:pPr marL="571500" indent="-381000">
              <a:lnSpc>
                <a:spcPct val="95000"/>
              </a:lnSpc>
              <a:spcBef>
                <a:spcPct val="50000"/>
              </a:spcBef>
            </a:pPr>
            <a:r>
              <a:rPr lang="it-IT" dirty="0">
                <a:latin typeface="Calibri" pitchFamily="34" charset="0"/>
                <a:cs typeface="Calibri" pitchFamily="34" charset="0"/>
              </a:rPr>
              <a:t>Consente una facile comprensione e memorizzazione dell’informazione trasmessa</a:t>
            </a:r>
          </a:p>
        </p:txBody>
      </p:sp>
      <p:grpSp>
        <p:nvGrpSpPr>
          <p:cNvPr id="162823" name="Group 7"/>
          <p:cNvGrpSpPr>
            <a:grpSpLocks/>
          </p:cNvGrpSpPr>
          <p:nvPr/>
        </p:nvGrpSpPr>
        <p:grpSpPr bwMode="auto">
          <a:xfrm>
            <a:off x="8458200" y="6172200"/>
            <a:ext cx="592138" cy="592138"/>
            <a:chOff x="5328" y="3888"/>
            <a:chExt cx="373" cy="373"/>
          </a:xfrm>
        </p:grpSpPr>
        <p:sp>
          <p:nvSpPr>
            <p:cNvPr id="162824" name="Oval 8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5328" y="388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62825" name="AutoShape 9">
              <a:hlinkClick r:id="" action="ppaction://hlinkshowjump?jump=nextslide" highlightClick="1">
                <a:snd r:embed="rId3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5423" y="398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  <p:grpSp>
        <p:nvGrpSpPr>
          <p:cNvPr id="162826" name="Group 10"/>
          <p:cNvGrpSpPr>
            <a:grpSpLocks/>
          </p:cNvGrpSpPr>
          <p:nvPr/>
        </p:nvGrpSpPr>
        <p:grpSpPr bwMode="auto">
          <a:xfrm>
            <a:off x="60325" y="6156325"/>
            <a:ext cx="592138" cy="592138"/>
            <a:chOff x="38" y="3878"/>
            <a:chExt cx="373" cy="373"/>
          </a:xfrm>
        </p:grpSpPr>
        <p:sp>
          <p:nvSpPr>
            <p:cNvPr id="162827" name="Oval 11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 flipH="1">
              <a:off x="38" y="3878"/>
              <a:ext cx="373" cy="373"/>
            </a:xfrm>
            <a:prstGeom prst="ellipse">
              <a:avLst/>
            </a:prstGeom>
            <a:gradFill rotWithShape="0">
              <a:gsLst>
                <a:gs pos="0">
                  <a:srgbClr val="1B77FF">
                    <a:gamma/>
                    <a:tint val="3922"/>
                    <a:invGamma/>
                  </a:srgbClr>
                </a:gs>
                <a:gs pos="100000">
                  <a:srgbClr val="1B77F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  <p:sp>
          <p:nvSpPr>
            <p:cNvPr id="162828" name="AutoShape 12">
              <a:hlinkClick r:id="" action="ppaction://hlinkshowjump?jump=previousslide" highlightClick="1">
                <a:snd r:embed="rId3" name="9 - Musica - Popup di menu.wav"/>
              </a:hlinkClick>
            </p:cNvPr>
            <p:cNvSpPr>
              <a:spLocks noChangeArrowheads="1"/>
            </p:cNvSpPr>
            <p:nvPr/>
          </p:nvSpPr>
          <p:spPr bwMode="auto">
            <a:xfrm flipH="1">
              <a:off x="130" y="3973"/>
              <a:ext cx="186" cy="186"/>
            </a:xfrm>
            <a:prstGeom prst="rightArrow">
              <a:avLst>
                <a:gd name="adj1" fmla="val 35000"/>
                <a:gd name="adj2" fmla="val 48264"/>
              </a:avLst>
            </a:prstGeom>
            <a:gradFill rotWithShape="0">
              <a:gsLst>
                <a:gs pos="0">
                  <a:schemeClr val="tx2">
                    <a:gamma/>
                    <a:shade val="5607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endParaRPr lang="it-IT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lta tensione">
  <a:themeElements>
    <a:clrScheme name="Alta tensione 5">
      <a:dk1>
        <a:srgbClr val="1C3956"/>
      </a:dk1>
      <a:lt1>
        <a:srgbClr val="FFFFFF"/>
      </a:lt1>
      <a:dk2>
        <a:srgbClr val="003366"/>
      </a:dk2>
      <a:lt2>
        <a:srgbClr val="DDDDDD"/>
      </a:lt2>
      <a:accent1>
        <a:srgbClr val="3D7CBB"/>
      </a:accent1>
      <a:accent2>
        <a:srgbClr val="00152A"/>
      </a:accent2>
      <a:accent3>
        <a:srgbClr val="AAADB8"/>
      </a:accent3>
      <a:accent4>
        <a:srgbClr val="DADADA"/>
      </a:accent4>
      <a:accent5>
        <a:srgbClr val="AFBFDA"/>
      </a:accent5>
      <a:accent6>
        <a:srgbClr val="001225"/>
      </a:accent6>
      <a:hlink>
        <a:srgbClr val="33CCCC"/>
      </a:hlink>
      <a:folHlink>
        <a:srgbClr val="96B9DC"/>
      </a:folHlink>
    </a:clrScheme>
    <a:fontScheme name="Alta tensione">
      <a:majorFont>
        <a:latin typeface="Arial Black"/>
        <a:ea typeface=""/>
        <a:cs typeface=""/>
      </a:majorFont>
      <a:minorFont>
        <a:latin typeface="Arial Blac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175B81"/>
            </a:gs>
            <a:gs pos="100000">
              <a:schemeClr val="accent2"/>
            </a:gs>
          </a:gsLst>
          <a:lin ang="5400000" scaled="1"/>
        </a:gradFill>
        <a:ln w="317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175B81"/>
            </a:gs>
            <a:gs pos="100000">
              <a:schemeClr val="accent2"/>
            </a:gs>
          </a:gsLst>
          <a:lin ang="5400000" scaled="1"/>
        </a:gradFill>
        <a:ln w="317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Alta tensione 1">
        <a:dk1>
          <a:srgbClr val="001932"/>
        </a:dk1>
        <a:lt1>
          <a:srgbClr val="FFFFFF"/>
        </a:lt1>
        <a:dk2>
          <a:srgbClr val="2181B7"/>
        </a:dk2>
        <a:lt2>
          <a:srgbClr val="CCFFFF"/>
        </a:lt2>
        <a:accent1>
          <a:srgbClr val="99FFCC"/>
        </a:accent1>
        <a:accent2>
          <a:srgbClr val="01B0FF"/>
        </a:accent2>
        <a:accent3>
          <a:srgbClr val="ABC1D8"/>
        </a:accent3>
        <a:accent4>
          <a:srgbClr val="DADADA"/>
        </a:accent4>
        <a:accent5>
          <a:srgbClr val="CAFFE2"/>
        </a:accent5>
        <a:accent6>
          <a:srgbClr val="019FE7"/>
        </a:accent6>
        <a:hlink>
          <a:srgbClr val="6666FF"/>
        </a:hlink>
        <a:folHlink>
          <a:srgbClr val="1C6D9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lta tensione 2">
        <a:dk1>
          <a:srgbClr val="000000"/>
        </a:dk1>
        <a:lt1>
          <a:srgbClr val="FFFFFF"/>
        </a:lt1>
        <a:dk2>
          <a:srgbClr val="000066"/>
        </a:dk2>
        <a:lt2>
          <a:srgbClr val="969696"/>
        </a:lt2>
        <a:accent1>
          <a:srgbClr val="666699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B8B8CA"/>
        </a:accent5>
        <a:accent6>
          <a:srgbClr val="B9B9E7"/>
        </a:accent6>
        <a:hlink>
          <a:srgbClr val="CC00CC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lta tensione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lta tensione 4">
        <a:dk1>
          <a:srgbClr val="000000"/>
        </a:dk1>
        <a:lt1>
          <a:srgbClr val="FFFFCC"/>
        </a:lt1>
        <a:dk2>
          <a:srgbClr val="FF6600"/>
        </a:dk2>
        <a:lt2>
          <a:srgbClr val="333300"/>
        </a:lt2>
        <a:accent1>
          <a:srgbClr val="800000"/>
        </a:accent1>
        <a:accent2>
          <a:srgbClr val="CC6600"/>
        </a:accent2>
        <a:accent3>
          <a:srgbClr val="FFFFE2"/>
        </a:accent3>
        <a:accent4>
          <a:srgbClr val="000000"/>
        </a:accent4>
        <a:accent5>
          <a:srgbClr val="C0AAAA"/>
        </a:accent5>
        <a:accent6>
          <a:srgbClr val="B95C00"/>
        </a:accent6>
        <a:hlink>
          <a:srgbClr val="8080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lta tensione 5">
        <a:dk1>
          <a:srgbClr val="1C3956"/>
        </a:dk1>
        <a:lt1>
          <a:srgbClr val="FFFFFF"/>
        </a:lt1>
        <a:dk2>
          <a:srgbClr val="003366"/>
        </a:dk2>
        <a:lt2>
          <a:srgbClr val="DDDDDD"/>
        </a:lt2>
        <a:accent1>
          <a:srgbClr val="3D7CBB"/>
        </a:accent1>
        <a:accent2>
          <a:srgbClr val="00152A"/>
        </a:accent2>
        <a:accent3>
          <a:srgbClr val="AAADB8"/>
        </a:accent3>
        <a:accent4>
          <a:srgbClr val="DADADA"/>
        </a:accent4>
        <a:accent5>
          <a:srgbClr val="AFBFDA"/>
        </a:accent5>
        <a:accent6>
          <a:srgbClr val="001225"/>
        </a:accent6>
        <a:hlink>
          <a:srgbClr val="33CCCC"/>
        </a:hlink>
        <a:folHlink>
          <a:srgbClr val="96B9D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lta tensione 6">
        <a:dk1>
          <a:srgbClr val="000000"/>
        </a:dk1>
        <a:lt1>
          <a:srgbClr val="FFFFFF"/>
        </a:lt1>
        <a:dk2>
          <a:srgbClr val="440044"/>
        </a:dk2>
        <a:lt2>
          <a:srgbClr val="491D49"/>
        </a:lt2>
        <a:accent1>
          <a:srgbClr val="9D9DBD"/>
        </a:accent1>
        <a:accent2>
          <a:srgbClr val="14213C"/>
        </a:accent2>
        <a:accent3>
          <a:srgbClr val="FFFFFF"/>
        </a:accent3>
        <a:accent4>
          <a:srgbClr val="000000"/>
        </a:accent4>
        <a:accent5>
          <a:srgbClr val="CCCCDB"/>
        </a:accent5>
        <a:accent6>
          <a:srgbClr val="111D35"/>
        </a:accent6>
        <a:hlink>
          <a:srgbClr val="666699"/>
        </a:hlink>
        <a:folHlink>
          <a:srgbClr val="DBDBF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lta tensione 7">
        <a:dk1>
          <a:srgbClr val="000000"/>
        </a:dk1>
        <a:lt1>
          <a:srgbClr val="FFFFFF"/>
        </a:lt1>
        <a:dk2>
          <a:srgbClr val="000000"/>
        </a:dk2>
        <a:lt2>
          <a:srgbClr val="001A00"/>
        </a:lt2>
        <a:accent1>
          <a:srgbClr val="339966"/>
        </a:accent1>
        <a:accent2>
          <a:srgbClr val="003300"/>
        </a:accent2>
        <a:accent3>
          <a:srgbClr val="FFFFFF"/>
        </a:accent3>
        <a:accent4>
          <a:srgbClr val="000000"/>
        </a:accent4>
        <a:accent5>
          <a:srgbClr val="ADCAB8"/>
        </a:accent5>
        <a:accent6>
          <a:srgbClr val="002D00"/>
        </a:accent6>
        <a:hlink>
          <a:srgbClr val="FF9933"/>
        </a:hlink>
        <a:folHlink>
          <a:srgbClr val="AFE9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C:\Programmi\Microsoft Office\Templates\Presentation Designs\Blocco a righe.pot</Template>
  <TotalTime>726</TotalTime>
  <Words>1171</Words>
  <Application>Microsoft PowerPoint</Application>
  <PresentationFormat>Presentazione su schermo (4:3)</PresentationFormat>
  <Paragraphs>235</Paragraphs>
  <Slides>38</Slides>
  <Notes>20</Notes>
  <HiddenSlides>0</HiddenSlides>
  <MMClips>5</MMClips>
  <ScaleCrop>false</ScaleCrop>
  <HeadingPairs>
    <vt:vector size="8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Server OLE incorporati</vt:lpstr>
      </vt:variant>
      <vt:variant>
        <vt:i4>4</vt:i4>
      </vt:variant>
      <vt:variant>
        <vt:lpstr>Titoli diapositive</vt:lpstr>
      </vt:variant>
      <vt:variant>
        <vt:i4>38</vt:i4>
      </vt:variant>
    </vt:vector>
  </HeadingPairs>
  <TitlesOfParts>
    <vt:vector size="50" baseType="lpstr">
      <vt:lpstr>Times New Roman</vt:lpstr>
      <vt:lpstr>Arial Black</vt:lpstr>
      <vt:lpstr>Comic Sans MS</vt:lpstr>
      <vt:lpstr>Tahoma</vt:lpstr>
      <vt:lpstr>Book Antiqua</vt:lpstr>
      <vt:lpstr>Wingdings</vt:lpstr>
      <vt:lpstr>Arial</vt:lpstr>
      <vt:lpstr>Alta tensione</vt:lpstr>
      <vt:lpstr>Microsoft Clip Gallery</vt:lpstr>
      <vt:lpstr>Fotografia di Microsoft Photo Editor 3.0</vt:lpstr>
      <vt:lpstr>Componente aggiuntivo Organization Chart per applicazioni di Microsoft Office</vt:lpstr>
      <vt:lpstr>Grafico di Microsoft Graph 2000</vt:lpstr>
      <vt:lpstr>Diapositiva 1</vt:lpstr>
      <vt:lpstr>Presentiamo</vt:lpstr>
      <vt:lpstr>Diapositiva 3</vt:lpstr>
      <vt:lpstr>L’importanza di un’informazione visiva</vt:lpstr>
      <vt:lpstr>Diapositiva 5</vt:lpstr>
      <vt:lpstr>Diapositiva 6</vt:lpstr>
      <vt:lpstr>Diapositiva 7</vt:lpstr>
      <vt:lpstr>Diapositiva 8</vt:lpstr>
      <vt:lpstr>Cos’è una presentazione ?</vt:lpstr>
      <vt:lpstr>Tipologia delle presentazioni</vt:lpstr>
      <vt:lpstr>Cosa si può creare con PowerPoint</vt:lpstr>
      <vt:lpstr>Legge delle 3 B (big, bold e brillant)</vt:lpstr>
      <vt:lpstr>Nelle diapositive si possono inserire</vt:lpstr>
      <vt:lpstr>Liceo G. Galilei Trebisacce</vt:lpstr>
      <vt:lpstr>Diapositiva 15</vt:lpstr>
      <vt:lpstr>Esempio di tabella</vt:lpstr>
      <vt:lpstr>Diapositiva 17</vt:lpstr>
      <vt:lpstr>Agli oggetti si possono applicare</vt:lpstr>
      <vt:lpstr>Modelli Struttura</vt:lpstr>
      <vt:lpstr>Combinazione Colori</vt:lpstr>
      <vt:lpstr>Transizione Diapositiva Dissolvenza</vt:lpstr>
      <vt:lpstr>Transizione Diapositiva  Scopri da destra  verso l’alto</vt:lpstr>
      <vt:lpstr>Transizione Diapositiva  Veneziana verticale</vt:lpstr>
      <vt:lpstr>Esempi di animazione</vt:lpstr>
      <vt:lpstr>Esempi di animazione</vt:lpstr>
      <vt:lpstr>Esempi di animazione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Le Diapositive su stampati e carta</vt:lpstr>
      <vt:lpstr>Gli Stampati</vt:lpstr>
      <vt:lpstr>Le Note</vt:lpstr>
      <vt:lpstr>Pubblicazione sul Web</vt:lpstr>
      <vt:lpstr>Diapositiva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</dc:title>
  <dc:creator>mimmo corrado</dc:creator>
  <cp:lastModifiedBy>mimmo</cp:lastModifiedBy>
  <cp:revision>132</cp:revision>
  <cp:lastPrinted>1601-01-01T00:00:00Z</cp:lastPrinted>
  <dcterms:created xsi:type="dcterms:W3CDTF">2001-01-11T15:50:54Z</dcterms:created>
  <dcterms:modified xsi:type="dcterms:W3CDTF">2011-10-29T21:26:46Z</dcterms:modified>
</cp:coreProperties>
</file>