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9" r:id="rId1"/>
  </p:sldMasterIdLst>
  <p:notesMasterIdLst>
    <p:notesMasterId r:id="rId38"/>
  </p:notesMasterIdLst>
  <p:handoutMasterIdLst>
    <p:handoutMasterId r:id="rId39"/>
  </p:handoutMasterIdLst>
  <p:sldIdLst>
    <p:sldId id="363" r:id="rId2"/>
    <p:sldId id="593" r:id="rId3"/>
    <p:sldId id="391" r:id="rId4"/>
    <p:sldId id="553" r:id="rId5"/>
    <p:sldId id="554" r:id="rId6"/>
    <p:sldId id="556" r:id="rId7"/>
    <p:sldId id="560" r:id="rId8"/>
    <p:sldId id="561" r:id="rId9"/>
    <p:sldId id="559" r:id="rId10"/>
    <p:sldId id="562" r:id="rId11"/>
    <p:sldId id="563" r:id="rId12"/>
    <p:sldId id="564" r:id="rId13"/>
    <p:sldId id="566" r:id="rId14"/>
    <p:sldId id="568" r:id="rId15"/>
    <p:sldId id="570" r:id="rId16"/>
    <p:sldId id="576" r:id="rId17"/>
    <p:sldId id="573" r:id="rId18"/>
    <p:sldId id="578" r:id="rId19"/>
    <p:sldId id="580" r:id="rId20"/>
    <p:sldId id="582" r:id="rId21"/>
    <p:sldId id="581" r:id="rId22"/>
    <p:sldId id="583" r:id="rId23"/>
    <p:sldId id="584" r:id="rId24"/>
    <p:sldId id="594" r:id="rId25"/>
    <p:sldId id="597" r:id="rId26"/>
    <p:sldId id="598" r:id="rId27"/>
    <p:sldId id="599" r:id="rId28"/>
    <p:sldId id="600" r:id="rId29"/>
    <p:sldId id="602" r:id="rId30"/>
    <p:sldId id="603" r:id="rId31"/>
    <p:sldId id="604" r:id="rId32"/>
    <p:sldId id="605" r:id="rId33"/>
    <p:sldId id="606" r:id="rId34"/>
    <p:sldId id="607" r:id="rId35"/>
    <p:sldId id="608" r:id="rId36"/>
    <p:sldId id="609" r:id="rId37"/>
  </p:sldIdLst>
  <p:sldSz cx="9906000" cy="6858000" type="A4"/>
  <p:notesSz cx="6888163" cy="9623425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  <p:modifyVerifier cryptProviderType="rsaFull" cryptAlgorithmClass="hash" cryptAlgorithmType="typeAny" cryptAlgorithmSid="4" spinCount="50000" saltData="GEcViszPHjeNvG1ISE3tJQ" hashData="DADoVj4TT0pGjwqIFuePzC8//Pw" cryptProvider="" algIdExt="0" algIdExtSource="" cryptProviderTypeExt="0" cryptProviderTypeExtSource="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339966"/>
    <a:srgbClr val="00FF00"/>
    <a:srgbClr val="3399FF"/>
    <a:srgbClr val="0066FF"/>
    <a:srgbClr val="FF9900"/>
    <a:srgbClr val="00A400"/>
    <a:srgbClr val="FFFFB9"/>
    <a:srgbClr val="FFFF99"/>
    <a:srgbClr val="8BBA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903" autoAdjust="0"/>
    <p:restoredTop sz="99827" autoAdjust="0"/>
  </p:normalViewPr>
  <p:slideViewPr>
    <p:cSldViewPr snapToGrid="0">
      <p:cViewPr varScale="1">
        <p:scale>
          <a:sx n="83" d="100"/>
          <a:sy n="83" d="100"/>
        </p:scale>
        <p:origin x="-522" y="-84"/>
      </p:cViewPr>
      <p:guideLst>
        <p:guide orient="horz" pos="2160"/>
        <p:guide pos="3120"/>
      </p:guideLst>
    </p:cSldViewPr>
  </p:slideViewPr>
  <p:outlineViewPr>
    <p:cViewPr>
      <p:scale>
        <a:sx n="75" d="100"/>
        <a:sy n="7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2550" y="-84"/>
      </p:cViewPr>
      <p:guideLst>
        <p:guide orient="horz" pos="3031"/>
        <p:guide pos="2169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2075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40825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2075" y="9140825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Times New Roman" pitchFamily="18" charset="0"/>
              </a:defRPr>
            </a:lvl1pPr>
          </a:lstStyle>
          <a:p>
            <a:fld id="{2F11A2B4-B35E-4470-ABD8-72076E1C18E9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39788" y="722313"/>
            <a:ext cx="5211762" cy="3608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570413"/>
            <a:ext cx="5510213" cy="433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40825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defTabSz="942975">
              <a:defRPr sz="1200">
                <a:latin typeface="Times New Roman" pitchFamily="18" charset="0"/>
              </a:defRPr>
            </a:lvl1pPr>
          </a:lstStyle>
          <a:p>
            <a:endParaRPr lang="it-IT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140825"/>
            <a:ext cx="2984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348" tIns="47174" rIns="94348" bIns="47174" numCol="1" anchor="b" anchorCtr="0" compatLnSpc="1">
            <a:prstTxWarp prst="textNoShape">
              <a:avLst/>
            </a:prstTxWarp>
          </a:bodyPr>
          <a:lstStyle>
            <a:lvl1pPr algn="r" defTabSz="942975">
              <a:defRPr sz="1200">
                <a:latin typeface="Times New Roman" pitchFamily="18" charset="0"/>
              </a:defRPr>
            </a:lvl1pPr>
          </a:lstStyle>
          <a:p>
            <a:fld id="{960C0C57-2CB9-48C9-A21E-AC47397B0763}" type="slidenum">
              <a:rPr lang="it-IT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C0C57-2CB9-48C9-A21E-AC47397B0763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0250" y="1433513"/>
            <a:ext cx="8420100" cy="446087"/>
          </a:xfrm>
        </p:spPr>
        <p:txBody>
          <a:bodyPr/>
          <a:lstStyle>
            <a:lvl1pPr>
              <a:defRPr sz="36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68450" y="3429000"/>
            <a:ext cx="75946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190471" name="AutoShape 7"/>
          <p:cNvSpPr>
            <a:spLocks noChangeArrowheads="1"/>
          </p:cNvSpPr>
          <p:nvPr/>
        </p:nvSpPr>
        <p:spPr bwMode="auto">
          <a:xfrm>
            <a:off x="736600" y="2011363"/>
            <a:ext cx="8420100" cy="109537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604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Mimmo Corrado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70993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DB85B85-CC51-45F4-8BDA-1CA2CDF2904D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121525" y="304800"/>
            <a:ext cx="2168525" cy="57150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14363" y="304800"/>
            <a:ext cx="6354762" cy="57150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604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Mimmo Corrado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70993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226BFFC-FDC9-4437-BA0C-DF63A65236B4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olo, diagramma o organigram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2300" y="158043"/>
            <a:ext cx="8667750" cy="3476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SmartArt 2"/>
          <p:cNvSpPr>
            <a:spLocks noGrp="1"/>
          </p:cNvSpPr>
          <p:nvPr>
            <p:ph type="dgm" idx="1"/>
          </p:nvPr>
        </p:nvSpPr>
        <p:spPr>
          <a:xfrm>
            <a:off x="614363" y="1752600"/>
            <a:ext cx="8667750" cy="4267200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604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Mimmo Corrado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70993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B68B73-C1A2-466C-9F96-C777A52A94AC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7" name="Rectangle 5"/>
          <p:cNvSpPr txBox="1">
            <a:spLocks noChangeArrowheads="1"/>
          </p:cNvSpPr>
          <p:nvPr userDrawn="1"/>
        </p:nvSpPr>
        <p:spPr>
          <a:xfrm>
            <a:off x="8446713" y="6623226"/>
            <a:ext cx="1661125" cy="24713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Verdana" pitchFamily="34" charset="0"/>
                <a:ea typeface="+mn-ea"/>
                <a:cs typeface="Arial" charset="0"/>
              </a:rPr>
              <a:t>Mimmo Corrado</a:t>
            </a:r>
            <a:endParaRPr kumimoji="0" lang="it-IT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Verdana" pitchFamily="34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604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Mimmo Corrado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70993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7A4CCF0-EEA1-4DE6-A4DB-88BA503D800E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14363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024438" y="1752600"/>
            <a:ext cx="4257675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604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Mimmo Corrado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70993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52FD211-1D68-40CF-8D1F-D1DD71F2C936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6604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Mimmo Corrado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70993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E480274-609B-4AD9-8603-EB626B9E77B8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6604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Mimmo Corrado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70993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BC25B33-A714-4132-9DBF-0CD7EAEACAC5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6604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Mimmo Corrado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70993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50EA722-2B1E-4F68-9BE3-974CE501D52D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604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Mimmo Corrado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70993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B2A2B4D-D380-4615-A68E-505FD52BBB22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604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Mimmo Corrado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7099300" y="6245225"/>
            <a:ext cx="21463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B63D023-1C22-4DB7-979A-ABF36E5745F5}" type="slidenum">
              <a:rPr lang="it-IT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rgbClr val="EEEEEE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58043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4363" y="1752600"/>
            <a:ext cx="866775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189444" name="AutoShape 4"/>
          <p:cNvSpPr>
            <a:spLocks noChangeArrowheads="1"/>
          </p:cNvSpPr>
          <p:nvPr/>
        </p:nvSpPr>
        <p:spPr bwMode="auto">
          <a:xfrm>
            <a:off x="660400" y="508528"/>
            <a:ext cx="8621713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it-IT" sz="2400">
              <a:latin typeface="Times New Roman" pitchFamily="18" charset="0"/>
            </a:endParaRPr>
          </a:p>
        </p:txBody>
      </p:sp>
      <p:sp>
        <p:nvSpPr>
          <p:cNvPr id="8" name="Segnaposto numero diapositiva 7"/>
          <p:cNvSpPr txBox="1">
            <a:spLocks/>
          </p:cNvSpPr>
          <p:nvPr/>
        </p:nvSpPr>
        <p:spPr>
          <a:xfrm>
            <a:off x="9312813" y="42204"/>
            <a:ext cx="677595" cy="4762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C25B33-A714-4132-9DBF-0CD7EAEACAC5}" type="slidenum">
              <a:rPr kumimoji="0" lang="it-IT" sz="1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itchFamily="34" charset="0"/>
                <a:ea typeface="+mn-ea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kumimoji="0" lang="it-IT" sz="1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Verdana" pitchFamily="34" charset="0"/>
              <a:ea typeface="+mn-ea"/>
              <a:cs typeface="Arial" charset="0"/>
            </a:endParaRPr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8446713" y="6623226"/>
            <a:ext cx="1661125" cy="24713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it-IT" dirty="0" smtClean="0"/>
              <a:t>Mimmo Corrado</a:t>
            </a:r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469900" indent="-469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304925" indent="-395288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cs typeface="+mn-cs"/>
        </a:defRPr>
      </a:lvl3pPr>
      <a:lvl4pPr marL="1693863" indent="-3873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939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1433513"/>
            <a:ext cx="9906000" cy="446087"/>
          </a:xfrm>
        </p:spPr>
        <p:txBody>
          <a:bodyPr/>
          <a:lstStyle/>
          <a:p>
            <a:pPr algn="ctr"/>
            <a:r>
              <a:rPr lang="it-IT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</a:t>
            </a:r>
            <a:r>
              <a:rPr lang="it-IT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Misura e le grandezze proporzionali</a:t>
            </a:r>
            <a:endParaRPr lang="it-IT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931743" y="6607184"/>
            <a:ext cx="3126700" cy="250815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it-IT" sz="1600" i="1" dirty="0" smtClean="0">
                <a:solidFill>
                  <a:schemeClr val="bg1">
                    <a:lumMod val="65000"/>
                  </a:schemeClr>
                </a:solidFill>
              </a:rPr>
              <a:t>A cura di Mimmo Corrado</a:t>
            </a:r>
            <a:endParaRPr lang="it-IT" sz="1600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4045908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Proprietà della sottrazione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0" y="1528937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Segmenti differenze di segmenti congruenti sono a loro volta congruenti.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413357" y="2520581"/>
            <a:ext cx="31565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3200" b="1" dirty="0" smtClean="0"/>
              <a:t>(</a:t>
            </a:r>
            <a:r>
              <a:rPr lang="it-IT" sz="2000" b="1" dirty="0" smtClean="0"/>
              <a:t>Se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= a’  </a:t>
            </a:r>
            <a:r>
              <a:rPr lang="it-IT" sz="2000" b="1" dirty="0" smtClean="0"/>
              <a:t>e 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 = b’</a:t>
            </a:r>
            <a:r>
              <a:rPr lang="it-IT" sz="3200" b="1" dirty="0" smtClean="0"/>
              <a:t>)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250483" y="2522669"/>
            <a:ext cx="31169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800" b="1" dirty="0" smtClean="0"/>
              <a:t>(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- b  </a:t>
            </a:r>
            <a:r>
              <a:rPr lang="it-IT" sz="2000" b="1" dirty="0" smtClean="0"/>
              <a:t>= 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a’ - b’ </a:t>
            </a:r>
            <a:r>
              <a:rPr lang="it-IT" sz="2800" b="1" dirty="0" smtClean="0"/>
              <a:t>)</a:t>
            </a:r>
            <a:endParaRPr lang="it-IT" sz="2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4060520" y="2445425"/>
            <a:ext cx="4112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/>
                <a:ea typeface="Cambria Math"/>
              </a:rPr>
              <a:t>⇒</a:t>
            </a:r>
            <a:endParaRPr lang="it-IT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Gruppo 96"/>
          <p:cNvGrpSpPr/>
          <p:nvPr/>
        </p:nvGrpSpPr>
        <p:grpSpPr>
          <a:xfrm>
            <a:off x="288100" y="3374177"/>
            <a:ext cx="2814236" cy="924228"/>
            <a:chOff x="1340285" y="3349122"/>
            <a:chExt cx="2814236" cy="924228"/>
          </a:xfrm>
        </p:grpSpPr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23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24" name="Connettore 1 23"/>
            <p:cNvCxnSpPr>
              <a:stCxn id="25" idx="2"/>
              <a:endCxn id="28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6" name="Text Box 21"/>
            <p:cNvSpPr txBox="1">
              <a:spLocks noChangeArrowheads="1"/>
            </p:cNvSpPr>
            <p:nvPr/>
          </p:nvSpPr>
          <p:spPr bwMode="auto">
            <a:xfrm>
              <a:off x="2625899" y="3349122"/>
              <a:ext cx="5263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28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3" name="Gruppo 102"/>
          <p:cNvGrpSpPr/>
          <p:nvPr/>
        </p:nvGrpSpPr>
        <p:grpSpPr>
          <a:xfrm>
            <a:off x="453935" y="4516453"/>
            <a:ext cx="2134374" cy="522719"/>
            <a:chOff x="4913201" y="3865098"/>
            <a:chExt cx="2134374" cy="522719"/>
          </a:xfrm>
        </p:grpSpPr>
        <p:sp>
          <p:nvSpPr>
            <p:cNvPr id="30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31" name="Text Box 21"/>
            <p:cNvSpPr txBox="1">
              <a:spLocks noChangeArrowheads="1"/>
            </p:cNvSpPr>
            <p:nvPr/>
          </p:nvSpPr>
          <p:spPr bwMode="auto">
            <a:xfrm>
              <a:off x="5987182" y="3865098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32" name="Connettore 1 31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8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4" name="Gruppo 96"/>
          <p:cNvGrpSpPr/>
          <p:nvPr/>
        </p:nvGrpSpPr>
        <p:grpSpPr>
          <a:xfrm>
            <a:off x="277662" y="3977515"/>
            <a:ext cx="2814236" cy="523220"/>
            <a:chOff x="1340285" y="3775007"/>
            <a:chExt cx="2814236" cy="523220"/>
          </a:xfrm>
        </p:grpSpPr>
        <p:sp>
          <p:nvSpPr>
            <p:cNvPr id="40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41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42" name="Connettore 1 41"/>
            <p:cNvCxnSpPr>
              <a:stCxn id="43" idx="2"/>
              <a:endCxn id="45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4" name="Text Box 21"/>
            <p:cNvSpPr txBox="1">
              <a:spLocks noChangeArrowheads="1"/>
            </p:cNvSpPr>
            <p:nvPr/>
          </p:nvSpPr>
          <p:spPr bwMode="auto">
            <a:xfrm>
              <a:off x="2575795" y="3775007"/>
              <a:ext cx="5263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a’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45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5" name="Gruppo 102"/>
          <p:cNvGrpSpPr/>
          <p:nvPr/>
        </p:nvGrpSpPr>
        <p:grpSpPr>
          <a:xfrm>
            <a:off x="456024" y="4777692"/>
            <a:ext cx="2134374" cy="853867"/>
            <a:chOff x="4913201" y="3923833"/>
            <a:chExt cx="2134374" cy="853867"/>
          </a:xfrm>
        </p:grpSpPr>
        <p:sp>
          <p:nvSpPr>
            <p:cNvPr id="47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48" name="Text Box 21"/>
            <p:cNvSpPr txBox="1">
              <a:spLocks noChangeArrowheads="1"/>
            </p:cNvSpPr>
            <p:nvPr/>
          </p:nvSpPr>
          <p:spPr bwMode="auto">
            <a:xfrm>
              <a:off x="5962130" y="4316035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b'</a:t>
              </a:r>
              <a:endPara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49" name="Connettore 1 48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0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1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6" name="Gruppo 96"/>
          <p:cNvGrpSpPr/>
          <p:nvPr/>
        </p:nvGrpSpPr>
        <p:grpSpPr>
          <a:xfrm>
            <a:off x="4774504" y="3514050"/>
            <a:ext cx="2814236" cy="924228"/>
            <a:chOff x="1340285" y="3349122"/>
            <a:chExt cx="2814236" cy="924228"/>
          </a:xfrm>
        </p:grpSpPr>
        <p:sp>
          <p:nvSpPr>
            <p:cNvPr id="53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54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55" name="Connettore 1 54"/>
            <p:cNvCxnSpPr>
              <a:stCxn id="56" idx="2"/>
              <a:endCxn id="58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6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7" name="Text Box 21"/>
            <p:cNvSpPr txBox="1">
              <a:spLocks noChangeArrowheads="1"/>
            </p:cNvSpPr>
            <p:nvPr/>
          </p:nvSpPr>
          <p:spPr bwMode="auto">
            <a:xfrm>
              <a:off x="2625899" y="3349122"/>
              <a:ext cx="5263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7" name="Gruppo 102"/>
          <p:cNvGrpSpPr/>
          <p:nvPr/>
        </p:nvGrpSpPr>
        <p:grpSpPr>
          <a:xfrm>
            <a:off x="4752449" y="3730263"/>
            <a:ext cx="2134374" cy="828815"/>
            <a:chOff x="4913201" y="3923833"/>
            <a:chExt cx="2134374" cy="828815"/>
          </a:xfrm>
        </p:grpSpPr>
        <p:sp>
          <p:nvSpPr>
            <p:cNvPr id="60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61" name="Text Box 21"/>
            <p:cNvSpPr txBox="1">
              <a:spLocks noChangeArrowheads="1"/>
            </p:cNvSpPr>
            <p:nvPr/>
          </p:nvSpPr>
          <p:spPr bwMode="auto">
            <a:xfrm>
              <a:off x="6099916" y="4290983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2" name="Connettore 1 61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3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4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8" name="Gruppo 96"/>
          <p:cNvGrpSpPr/>
          <p:nvPr/>
        </p:nvGrpSpPr>
        <p:grpSpPr>
          <a:xfrm>
            <a:off x="4770588" y="4543275"/>
            <a:ext cx="2814236" cy="886649"/>
            <a:chOff x="1340285" y="3386701"/>
            <a:chExt cx="2814236" cy="886649"/>
          </a:xfrm>
        </p:grpSpPr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67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68" name="Connettore 1 67"/>
            <p:cNvCxnSpPr>
              <a:stCxn id="69" idx="2"/>
              <a:endCxn id="71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0" name="Text Box 21"/>
            <p:cNvSpPr txBox="1">
              <a:spLocks noChangeArrowheads="1"/>
            </p:cNvSpPr>
            <p:nvPr/>
          </p:nvSpPr>
          <p:spPr bwMode="auto">
            <a:xfrm>
              <a:off x="2663477" y="3386701"/>
              <a:ext cx="5263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a’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71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9" name="Gruppo 102"/>
          <p:cNvGrpSpPr/>
          <p:nvPr/>
        </p:nvGrpSpPr>
        <p:grpSpPr>
          <a:xfrm>
            <a:off x="4751533" y="4732675"/>
            <a:ext cx="2134374" cy="853867"/>
            <a:chOff x="4913201" y="3923833"/>
            <a:chExt cx="2134374" cy="853867"/>
          </a:xfrm>
        </p:grpSpPr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5962130" y="4316035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b'</a:t>
              </a:r>
              <a:endPara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5" name="Connettore 1 74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6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7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78" name="Text Box 2"/>
          <p:cNvSpPr txBox="1">
            <a:spLocks noChangeArrowheads="1"/>
          </p:cNvSpPr>
          <p:nvPr/>
        </p:nvSpPr>
        <p:spPr bwMode="auto">
          <a:xfrm>
            <a:off x="3912295" y="4188631"/>
            <a:ext cx="4112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/>
                <a:ea typeface="Cambria Math"/>
              </a:rPr>
              <a:t>⇒</a:t>
            </a:r>
            <a:endParaRPr lang="it-IT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5" name="Gruppo 64"/>
          <p:cNvGrpSpPr/>
          <p:nvPr/>
        </p:nvGrpSpPr>
        <p:grpSpPr>
          <a:xfrm>
            <a:off x="6802552" y="4055618"/>
            <a:ext cx="769422" cy="461665"/>
            <a:chOff x="2993004" y="3358970"/>
            <a:chExt cx="769422" cy="461665"/>
          </a:xfrm>
        </p:grpSpPr>
        <p:sp>
          <p:nvSpPr>
            <p:cNvPr id="72" name="Text Box 21"/>
            <p:cNvSpPr txBox="1">
              <a:spLocks noChangeArrowheads="1"/>
            </p:cNvSpPr>
            <p:nvPr/>
          </p:nvSpPr>
          <p:spPr bwMode="auto">
            <a:xfrm>
              <a:off x="3113895" y="3358970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c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9" name="Connettore 1 78"/>
            <p:cNvCxnSpPr/>
            <p:nvPr/>
          </p:nvCxnSpPr>
          <p:spPr bwMode="auto">
            <a:xfrm>
              <a:off x="3037527" y="3463415"/>
              <a:ext cx="684000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 flipH="1">
              <a:off x="2993004" y="342318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1" name="Oval 14"/>
            <p:cNvSpPr>
              <a:spLocks noChangeArrowheads="1"/>
            </p:cNvSpPr>
            <p:nvPr/>
          </p:nvSpPr>
          <p:spPr bwMode="auto">
            <a:xfrm flipH="1">
              <a:off x="3679876" y="3427132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82" name="Gruppo 81"/>
          <p:cNvGrpSpPr/>
          <p:nvPr/>
        </p:nvGrpSpPr>
        <p:grpSpPr>
          <a:xfrm>
            <a:off x="6807315" y="5084321"/>
            <a:ext cx="769422" cy="461665"/>
            <a:chOff x="2993004" y="3387548"/>
            <a:chExt cx="769422" cy="461665"/>
          </a:xfrm>
        </p:grpSpPr>
        <p:sp>
          <p:nvSpPr>
            <p:cNvPr id="83" name="Text Box 21"/>
            <p:cNvSpPr txBox="1">
              <a:spLocks noChangeArrowheads="1"/>
            </p:cNvSpPr>
            <p:nvPr/>
          </p:nvSpPr>
          <p:spPr bwMode="auto">
            <a:xfrm>
              <a:off x="3113895" y="3387548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c'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84" name="Connettore 1 83"/>
            <p:cNvCxnSpPr/>
            <p:nvPr/>
          </p:nvCxnSpPr>
          <p:spPr bwMode="auto">
            <a:xfrm>
              <a:off x="3037527" y="3463415"/>
              <a:ext cx="684000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5" name="Oval 14"/>
            <p:cNvSpPr>
              <a:spLocks noChangeArrowheads="1"/>
            </p:cNvSpPr>
            <p:nvPr/>
          </p:nvSpPr>
          <p:spPr bwMode="auto">
            <a:xfrm flipH="1">
              <a:off x="2993004" y="342318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6" name="Oval 14"/>
            <p:cNvSpPr>
              <a:spLocks noChangeArrowheads="1"/>
            </p:cNvSpPr>
            <p:nvPr/>
          </p:nvSpPr>
          <p:spPr bwMode="auto">
            <a:xfrm flipH="1">
              <a:off x="3679876" y="3427132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87" name="Text Box 21"/>
          <p:cNvSpPr txBox="1">
            <a:spLocks noChangeArrowheads="1"/>
          </p:cNvSpPr>
          <p:nvPr/>
        </p:nvSpPr>
        <p:spPr bwMode="auto">
          <a:xfrm>
            <a:off x="8298987" y="4233681"/>
            <a:ext cx="11456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 = c’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88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DIFFERENZA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SEGMENTI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37" grpId="0"/>
      <p:bldP spid="11" grpId="0"/>
      <p:bldP spid="12" grpId="0"/>
      <p:bldP spid="13" grpId="0"/>
      <p:bldP spid="78" grpId="0"/>
      <p:bldP spid="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52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MULTIPLI E SOTTOMULTIPLI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 SEGMENTO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0" y="1528937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Si dice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multiplo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000" b="1" dirty="0" smtClean="0"/>
              <a:t>di un segmento secondo il numero naturale n&gt;1 la somma di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it-IT" sz="2000" b="1" dirty="0" smtClean="0"/>
              <a:t> segmenti congruenti al segmento dato.</a:t>
            </a: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4098098" y="4703124"/>
            <a:ext cx="4387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it-IT" sz="2400" dirty="0">
              <a:latin typeface="Calibri" pitchFamily="34" charset="0"/>
            </a:endParaRPr>
          </a:p>
        </p:txBody>
      </p:sp>
      <p:grpSp>
        <p:nvGrpSpPr>
          <p:cNvPr id="93" name="Gruppo 92"/>
          <p:cNvGrpSpPr/>
          <p:nvPr/>
        </p:nvGrpSpPr>
        <p:grpSpPr>
          <a:xfrm>
            <a:off x="1630541" y="3027244"/>
            <a:ext cx="800375" cy="461665"/>
            <a:chOff x="590883" y="3340394"/>
            <a:chExt cx="800375" cy="461665"/>
          </a:xfrm>
        </p:grpSpPr>
        <p:sp>
          <p:nvSpPr>
            <p:cNvPr id="72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9" name="Connettore 1 78"/>
            <p:cNvCxnSpPr>
              <a:stCxn id="80" idx="6"/>
            </p:cNvCxnSpPr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1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94" name="Gruppo 93"/>
          <p:cNvGrpSpPr/>
          <p:nvPr/>
        </p:nvGrpSpPr>
        <p:grpSpPr>
          <a:xfrm>
            <a:off x="2349679" y="3027244"/>
            <a:ext cx="800375" cy="461665"/>
            <a:chOff x="590883" y="3340394"/>
            <a:chExt cx="800375" cy="461665"/>
          </a:xfrm>
        </p:grpSpPr>
        <p:sp>
          <p:nvSpPr>
            <p:cNvPr id="95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96" name="Connettore 1 95"/>
            <p:cNvCxnSpPr/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7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98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99" name="Gruppo 98"/>
          <p:cNvGrpSpPr/>
          <p:nvPr/>
        </p:nvGrpSpPr>
        <p:grpSpPr>
          <a:xfrm>
            <a:off x="3068816" y="3027244"/>
            <a:ext cx="800375" cy="461665"/>
            <a:chOff x="590883" y="3340394"/>
            <a:chExt cx="800375" cy="461665"/>
          </a:xfrm>
        </p:grpSpPr>
        <p:sp>
          <p:nvSpPr>
            <p:cNvPr id="100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101" name="Connettore 1 100"/>
            <p:cNvCxnSpPr>
              <a:stCxn id="102" idx="6"/>
            </p:cNvCxnSpPr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2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03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04" name="Gruppo 103"/>
          <p:cNvGrpSpPr/>
          <p:nvPr/>
        </p:nvGrpSpPr>
        <p:grpSpPr>
          <a:xfrm>
            <a:off x="3790333" y="3027245"/>
            <a:ext cx="800375" cy="461665"/>
            <a:chOff x="590883" y="3340394"/>
            <a:chExt cx="800375" cy="461665"/>
          </a:xfrm>
        </p:grpSpPr>
        <p:sp>
          <p:nvSpPr>
            <p:cNvPr id="106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107" name="Connettore 1 106"/>
            <p:cNvCxnSpPr>
              <a:stCxn id="108" idx="6"/>
            </p:cNvCxnSpPr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8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09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10" name="Gruppo 109"/>
          <p:cNvGrpSpPr/>
          <p:nvPr/>
        </p:nvGrpSpPr>
        <p:grpSpPr>
          <a:xfrm>
            <a:off x="4509470" y="3027245"/>
            <a:ext cx="800375" cy="461665"/>
            <a:chOff x="590883" y="3340394"/>
            <a:chExt cx="800375" cy="461665"/>
          </a:xfrm>
        </p:grpSpPr>
        <p:sp>
          <p:nvSpPr>
            <p:cNvPr id="111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112" name="Connettore 1 111"/>
            <p:cNvCxnSpPr>
              <a:stCxn id="113" idx="6"/>
            </p:cNvCxnSpPr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3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14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15" name="Gruppo 114"/>
          <p:cNvGrpSpPr/>
          <p:nvPr/>
        </p:nvGrpSpPr>
        <p:grpSpPr>
          <a:xfrm>
            <a:off x="7393062" y="3029333"/>
            <a:ext cx="800375" cy="461665"/>
            <a:chOff x="590883" y="3340394"/>
            <a:chExt cx="800375" cy="461665"/>
          </a:xfrm>
        </p:grpSpPr>
        <p:sp>
          <p:nvSpPr>
            <p:cNvPr id="116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117" name="Connettore 1 116"/>
            <p:cNvCxnSpPr>
              <a:stCxn id="118" idx="6"/>
            </p:cNvCxnSpPr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8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19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22" name="Gruppo 121"/>
          <p:cNvGrpSpPr/>
          <p:nvPr/>
        </p:nvGrpSpPr>
        <p:grpSpPr>
          <a:xfrm>
            <a:off x="1632883" y="2317315"/>
            <a:ext cx="6535763" cy="528678"/>
            <a:chOff x="605751" y="3645074"/>
            <a:chExt cx="6535763" cy="528678"/>
          </a:xfrm>
        </p:grpSpPr>
        <p:cxnSp>
          <p:nvCxnSpPr>
            <p:cNvPr id="55" name="Connettore 1 54"/>
            <p:cNvCxnSpPr/>
            <p:nvPr/>
          </p:nvCxnSpPr>
          <p:spPr bwMode="auto">
            <a:xfrm flipV="1">
              <a:off x="623128" y="4150737"/>
              <a:ext cx="6480000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7" name="Text Box 21"/>
            <p:cNvSpPr txBox="1">
              <a:spLocks noChangeArrowheads="1"/>
            </p:cNvSpPr>
            <p:nvPr/>
          </p:nvSpPr>
          <p:spPr bwMode="auto">
            <a:xfrm>
              <a:off x="3655121" y="3645074"/>
              <a:ext cx="37826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auto">
            <a:xfrm flipH="1">
              <a:off x="7087514" y="4119751"/>
              <a:ext cx="54000" cy="54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21" name="Oval 14"/>
            <p:cNvSpPr>
              <a:spLocks noChangeArrowheads="1"/>
            </p:cNvSpPr>
            <p:nvPr/>
          </p:nvSpPr>
          <p:spPr bwMode="auto">
            <a:xfrm flipH="1">
              <a:off x="605751" y="4119752"/>
              <a:ext cx="54000" cy="54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23" name="Parentesi graffa aperta 122"/>
          <p:cNvSpPr/>
          <p:nvPr/>
        </p:nvSpPr>
        <p:spPr bwMode="auto">
          <a:xfrm rot="16200000">
            <a:off x="4803733" y="407097"/>
            <a:ext cx="225468" cy="6475959"/>
          </a:xfrm>
          <a:prstGeom prst="leftBrace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124" name="Text Box 21"/>
          <p:cNvSpPr txBox="1">
            <a:spLocks noChangeArrowheads="1"/>
          </p:cNvSpPr>
          <p:nvPr/>
        </p:nvSpPr>
        <p:spPr bwMode="auto">
          <a:xfrm>
            <a:off x="4315710" y="3644960"/>
            <a:ext cx="13460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  volte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5" name="Text Box 21"/>
          <p:cNvSpPr txBox="1">
            <a:spLocks noChangeArrowheads="1"/>
          </p:cNvSpPr>
          <p:nvPr/>
        </p:nvSpPr>
        <p:spPr bwMode="auto">
          <a:xfrm>
            <a:off x="2674800" y="4258735"/>
            <a:ext cx="48533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 = 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 + </a:t>
            </a:r>
            <a:r>
              <a:rPr lang="it-IT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+ b + … + b 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=  n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sym typeface="Symbol"/>
              </a:rPr>
              <a:t>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 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6" name="Parentesi graffa aperta 125"/>
          <p:cNvSpPr/>
          <p:nvPr/>
        </p:nvSpPr>
        <p:spPr bwMode="auto">
          <a:xfrm rot="5400000" flipV="1">
            <a:off x="4841312" y="3050094"/>
            <a:ext cx="175364" cy="2317314"/>
          </a:xfrm>
          <a:prstGeom prst="leftBrace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127" name="Text Box 2"/>
          <p:cNvSpPr txBox="1">
            <a:spLocks noChangeArrowheads="1"/>
          </p:cNvSpPr>
          <p:nvPr/>
        </p:nvSpPr>
        <p:spPr bwMode="auto">
          <a:xfrm>
            <a:off x="0" y="5125995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Il segmento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it-IT" sz="2000" b="1" dirty="0" smtClean="0"/>
              <a:t> è detto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sottomultiplo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000" b="1" dirty="0" smtClean="0"/>
              <a:t>del segmento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it-IT" sz="2000" b="1" dirty="0" smtClean="0"/>
              <a:t>secondo il numero naturale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it-IT" sz="2000" b="1" dirty="0" smtClean="0"/>
              <a:t>.</a:t>
            </a:r>
          </a:p>
        </p:txBody>
      </p:sp>
      <p:grpSp>
        <p:nvGrpSpPr>
          <p:cNvPr id="130" name="Gruppo 129"/>
          <p:cNvGrpSpPr/>
          <p:nvPr/>
        </p:nvGrpSpPr>
        <p:grpSpPr>
          <a:xfrm>
            <a:off x="0" y="5766910"/>
            <a:ext cx="9906000" cy="615140"/>
            <a:chOff x="0" y="5766910"/>
            <a:chExt cx="9906000" cy="615140"/>
          </a:xfrm>
        </p:grpSpPr>
        <p:sp>
          <p:nvSpPr>
            <p:cNvPr id="128" name="Text Box 2"/>
            <p:cNvSpPr txBox="1">
              <a:spLocks noChangeArrowheads="1"/>
            </p:cNvSpPr>
            <p:nvPr/>
          </p:nvSpPr>
          <p:spPr bwMode="auto">
            <a:xfrm>
              <a:off x="0" y="5766910"/>
              <a:ext cx="99060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indent="-252000">
                <a:spcBef>
                  <a:spcPct val="50000"/>
                </a:spcBef>
              </a:pPr>
              <a:r>
                <a:rPr lang="it-IT" sz="2000" b="1" dirty="0" smtClean="0"/>
                <a:t>In simboli:     b = </a:t>
              </a:r>
              <a:r>
                <a:rPr lang="it-IT" sz="2000" b="1" u="sng" dirty="0" smtClean="0"/>
                <a:t>1</a:t>
              </a:r>
              <a:r>
                <a:rPr lang="it-IT" sz="2000" b="1" dirty="0" smtClean="0"/>
                <a:t> </a:t>
              </a:r>
              <a:r>
                <a:rPr lang="it-IT" sz="2000" b="1" dirty="0" smtClean="0">
                  <a:sym typeface="Symbol"/>
                </a:rPr>
                <a:t>a</a:t>
              </a:r>
              <a:endParaRPr lang="it-IT" sz="2000" b="1" dirty="0" smtClean="0"/>
            </a:p>
          </p:txBody>
        </p:sp>
        <p:sp>
          <p:nvSpPr>
            <p:cNvPr id="129" name="Text Box 2"/>
            <p:cNvSpPr txBox="1">
              <a:spLocks noChangeArrowheads="1"/>
            </p:cNvSpPr>
            <p:nvPr/>
          </p:nvSpPr>
          <p:spPr bwMode="auto">
            <a:xfrm>
              <a:off x="2557397" y="5981940"/>
              <a:ext cx="37369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indent="-252000">
                <a:spcBef>
                  <a:spcPct val="50000"/>
                </a:spcBef>
              </a:pPr>
              <a:r>
                <a:rPr lang="it-IT" sz="2000" b="1" dirty="0" smtClean="0"/>
                <a:t>n </a:t>
              </a:r>
            </a:p>
          </p:txBody>
        </p:sp>
      </p:grpSp>
      <p:cxnSp>
        <p:nvCxnSpPr>
          <p:cNvPr id="52" name="Connettore 1 51"/>
          <p:cNvCxnSpPr/>
          <p:nvPr/>
        </p:nvCxnSpPr>
        <p:spPr bwMode="auto">
          <a:xfrm>
            <a:off x="5380192" y="3114218"/>
            <a:ext cx="201600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37" grpId="0"/>
      <p:bldP spid="123" grpId="0" animBg="1"/>
      <p:bldP spid="124" grpId="0"/>
      <p:bldP spid="125" grpId="0"/>
      <p:bldP spid="126" grpId="0" animBg="1"/>
      <p:bldP spid="1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po 16"/>
          <p:cNvGrpSpPr/>
          <p:nvPr/>
        </p:nvGrpSpPr>
        <p:grpSpPr>
          <a:xfrm>
            <a:off x="1525694" y="4809995"/>
            <a:ext cx="6893882" cy="600463"/>
            <a:chOff x="1525694" y="4809995"/>
            <a:chExt cx="6893882" cy="600463"/>
          </a:xfrm>
        </p:grpSpPr>
        <p:sp>
          <p:nvSpPr>
            <p:cNvPr id="54" name="Text Box 21"/>
            <p:cNvSpPr txBox="1">
              <a:spLocks noChangeArrowheads="1"/>
            </p:cNvSpPr>
            <p:nvPr/>
          </p:nvSpPr>
          <p:spPr bwMode="auto">
            <a:xfrm>
              <a:off x="1525694" y="4809995"/>
              <a:ext cx="37826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60" name="Text Box 21"/>
            <p:cNvSpPr txBox="1">
              <a:spLocks noChangeArrowheads="1"/>
            </p:cNvSpPr>
            <p:nvPr/>
          </p:nvSpPr>
          <p:spPr bwMode="auto">
            <a:xfrm>
              <a:off x="8041316" y="4887238"/>
              <a:ext cx="37826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56" name="Oval 14"/>
            <p:cNvSpPr>
              <a:spLocks noChangeArrowheads="1"/>
            </p:cNvSpPr>
            <p:nvPr/>
          </p:nvSpPr>
          <p:spPr bwMode="auto">
            <a:xfrm flipH="1">
              <a:off x="8152224" y="5347302"/>
              <a:ext cx="54000" cy="54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52" name="Connettore 1 51"/>
            <p:cNvCxnSpPr/>
            <p:nvPr/>
          </p:nvCxnSpPr>
          <p:spPr bwMode="auto">
            <a:xfrm flipV="1">
              <a:off x="1687838" y="5378288"/>
              <a:ext cx="6480000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9" name="Oval 14"/>
            <p:cNvSpPr>
              <a:spLocks noChangeArrowheads="1"/>
            </p:cNvSpPr>
            <p:nvPr/>
          </p:nvSpPr>
          <p:spPr bwMode="auto">
            <a:xfrm flipH="1">
              <a:off x="1670461" y="5347303"/>
              <a:ext cx="54000" cy="54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8" name="Gruppo 17"/>
          <p:cNvGrpSpPr/>
          <p:nvPr/>
        </p:nvGrpSpPr>
        <p:grpSpPr>
          <a:xfrm>
            <a:off x="4758454" y="4840998"/>
            <a:ext cx="378260" cy="553578"/>
            <a:chOff x="4758453" y="4853524"/>
            <a:chExt cx="378260" cy="553578"/>
          </a:xfrm>
        </p:grpSpPr>
        <p:sp>
          <p:nvSpPr>
            <p:cNvPr id="61" name="Text Box 21"/>
            <p:cNvSpPr txBox="1">
              <a:spLocks noChangeArrowheads="1"/>
            </p:cNvSpPr>
            <p:nvPr/>
          </p:nvSpPr>
          <p:spPr bwMode="auto">
            <a:xfrm>
              <a:off x="4758453" y="4853524"/>
              <a:ext cx="37826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M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62" name="Oval 14"/>
            <p:cNvSpPr>
              <a:spLocks noChangeArrowheads="1"/>
            </p:cNvSpPr>
            <p:nvPr/>
          </p:nvSpPr>
          <p:spPr bwMode="auto">
            <a:xfrm flipH="1">
              <a:off x="4912020" y="5335102"/>
              <a:ext cx="72000" cy="72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0" y="1037368"/>
            <a:ext cx="3920648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Postulato della divisibilità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0" y="1528937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Dato un segmento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it-IT" sz="2000" b="1" dirty="0" smtClean="0"/>
              <a:t> e un numero naturale n&gt;1, esiste sempre il sottomultiplo del segmento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it-IT" sz="2000" b="1" dirty="0" smtClean="0"/>
              <a:t> secondo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it-IT" sz="2000" b="1" dirty="0" smtClean="0"/>
              <a:t>.</a:t>
            </a:r>
          </a:p>
        </p:txBody>
      </p:sp>
      <p:sp>
        <p:nvSpPr>
          <p:cNvPr id="127" name="Text Box 2"/>
          <p:cNvSpPr txBox="1">
            <a:spLocks noChangeArrowheads="1"/>
          </p:cNvSpPr>
          <p:nvPr/>
        </p:nvSpPr>
        <p:spPr bwMode="auto">
          <a:xfrm>
            <a:off x="0" y="2332691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In altre parole, il postulato dice che è sempre possibile dividere un segmento in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it-IT" sz="2000" b="1" dirty="0" smtClean="0"/>
              <a:t> parti congruenti.</a:t>
            </a: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0" y="3394349"/>
            <a:ext cx="1828800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 Box 2"/>
          <p:cNvSpPr txBox="1">
            <a:spLocks noChangeArrowheads="1"/>
          </p:cNvSpPr>
          <p:nvPr/>
        </p:nvSpPr>
        <p:spPr bwMode="auto">
          <a:xfrm>
            <a:off x="0" y="3900532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Il punto che divide il segmento in due parti congruenti è detto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punto medio</a:t>
            </a:r>
            <a:r>
              <a:rPr lang="it-IT" sz="2000" b="1" dirty="0" smtClean="0"/>
              <a:t>.</a:t>
            </a: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2674800" y="5649121"/>
            <a:ext cx="48533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AM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sym typeface="Symbol"/>
              </a:rPr>
              <a:t>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MB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MULTIPLI E SOTTOMULTIPLI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 SEGMENTO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37" grpId="0"/>
      <p:bldP spid="127" grpId="0"/>
      <p:bldP spid="49" grpId="0" animBg="1"/>
      <p:bldP spid="50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5" name="Rectangle 3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AMPIEZZA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 ANGOLO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2526" y="1514322"/>
            <a:ext cx="9906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La relazione di isometria, nell’insieme degli angoli di un piano è una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relazione di equivalenza</a:t>
            </a:r>
            <a:r>
              <a:rPr lang="it-IT" sz="2000" b="1" dirty="0" smtClean="0"/>
              <a:t>. </a:t>
            </a:r>
            <a:br>
              <a:rPr lang="it-IT" sz="2000" b="1" dirty="0" smtClean="0"/>
            </a:br>
            <a:r>
              <a:rPr lang="it-IT" sz="2000" b="1" dirty="0" smtClean="0"/>
              <a:t>                         </a:t>
            </a:r>
            <a:r>
              <a:rPr lang="it-IT" sz="2000" b="1" dirty="0" smtClean="0">
                <a:sym typeface="Symbol"/>
              </a:rPr>
              <a:t>⇔  </a:t>
            </a:r>
            <a:r>
              <a:rPr lang="el-G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Symbol"/>
              </a:rPr>
              <a:t>α</a:t>
            </a:r>
            <a:r>
              <a:rPr lang="it-IT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l-G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Symbol"/>
              </a:rPr>
              <a:t>β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Symbol"/>
              </a:rPr>
              <a:t> </a:t>
            </a:r>
            <a:r>
              <a:rPr lang="it-IT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  </a:t>
            </a:r>
            <a:r>
              <a:rPr lang="it-IT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dove </a:t>
            </a:r>
            <a:r>
              <a:rPr lang="el-GR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α</a:t>
            </a:r>
            <a:r>
              <a:rPr lang="it-IT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e </a:t>
            </a:r>
            <a:r>
              <a:rPr lang="el-GR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β</a:t>
            </a:r>
            <a:r>
              <a:rPr lang="it-IT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sono le ampiezze dei due angoli</a:t>
            </a:r>
          </a:p>
        </p:txBody>
      </p:sp>
      <p:sp>
        <p:nvSpPr>
          <p:cNvPr id="422914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-1" y="1037368"/>
            <a:ext cx="1603333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Proprietà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0" y="6261773"/>
            <a:ext cx="9906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1600" b="1" dirty="0" smtClean="0">
                <a:solidFill>
                  <a:schemeClr val="bg1">
                    <a:lumMod val="50000"/>
                  </a:schemeClr>
                </a:solidFill>
              </a:rPr>
              <a:t>Ogni angolo di una classe di equivalenza individua un’ampiezza che si dice ampiezza dell’angolo.</a:t>
            </a:r>
            <a:endParaRPr lang="it-IT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Ovale 25"/>
          <p:cNvSpPr/>
          <p:nvPr/>
        </p:nvSpPr>
        <p:spPr bwMode="auto">
          <a:xfrm>
            <a:off x="300625" y="3244241"/>
            <a:ext cx="9444624" cy="3056351"/>
          </a:xfrm>
          <a:prstGeom prst="ellipse">
            <a:avLst/>
          </a:prstGeom>
          <a:solidFill>
            <a:srgbClr val="FFFFB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29" name="Figura a mano libera 28"/>
          <p:cNvSpPr/>
          <p:nvPr/>
        </p:nvSpPr>
        <p:spPr bwMode="auto">
          <a:xfrm>
            <a:off x="651354" y="3331923"/>
            <a:ext cx="3131506" cy="2029217"/>
          </a:xfrm>
          <a:custGeom>
            <a:avLst/>
            <a:gdLst>
              <a:gd name="connsiteX0" fmla="*/ 1903956 w 2008340"/>
              <a:gd name="connsiteY0" fmla="*/ 0 h 2192055"/>
              <a:gd name="connsiteX1" fmla="*/ 1691014 w 2008340"/>
              <a:gd name="connsiteY1" fmla="*/ 1089765 h 2192055"/>
              <a:gd name="connsiteX2" fmla="*/ 0 w 2008340"/>
              <a:gd name="connsiteY2" fmla="*/ 2192055 h 219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340" h="2192055">
                <a:moveTo>
                  <a:pt x="1903956" y="0"/>
                </a:moveTo>
                <a:cubicBezTo>
                  <a:pt x="1956148" y="362211"/>
                  <a:pt x="2008340" y="724423"/>
                  <a:pt x="1691014" y="1089765"/>
                </a:cubicBezTo>
                <a:cubicBezTo>
                  <a:pt x="1373688" y="1455107"/>
                  <a:pt x="167014" y="2102285"/>
                  <a:pt x="0" y="2192055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38" name="Figura a mano libera 37"/>
          <p:cNvSpPr/>
          <p:nvPr/>
        </p:nvSpPr>
        <p:spPr bwMode="auto">
          <a:xfrm>
            <a:off x="7370420" y="4085425"/>
            <a:ext cx="939452" cy="1797043"/>
          </a:xfrm>
          <a:custGeom>
            <a:avLst/>
            <a:gdLst>
              <a:gd name="connsiteX0" fmla="*/ 112734 w 939452"/>
              <a:gd name="connsiteY0" fmla="*/ 0 h 1465545"/>
              <a:gd name="connsiteX1" fmla="*/ 137786 w 939452"/>
              <a:gd name="connsiteY1" fmla="*/ 726510 h 1465545"/>
              <a:gd name="connsiteX2" fmla="*/ 939452 w 939452"/>
              <a:gd name="connsiteY2" fmla="*/ 1465545 h 146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9452" h="1465545">
                <a:moveTo>
                  <a:pt x="112734" y="0"/>
                </a:moveTo>
                <a:cubicBezTo>
                  <a:pt x="56367" y="241126"/>
                  <a:pt x="0" y="482253"/>
                  <a:pt x="137786" y="726510"/>
                </a:cubicBezTo>
                <a:cubicBezTo>
                  <a:pt x="275572" y="970768"/>
                  <a:pt x="607512" y="1218156"/>
                  <a:pt x="939452" y="1465545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43" name="Figura a mano libera 42"/>
          <p:cNvSpPr/>
          <p:nvPr/>
        </p:nvSpPr>
        <p:spPr bwMode="auto">
          <a:xfrm>
            <a:off x="3645074" y="3670126"/>
            <a:ext cx="4584526" cy="1077238"/>
          </a:xfrm>
          <a:custGeom>
            <a:avLst/>
            <a:gdLst>
              <a:gd name="connsiteX0" fmla="*/ 0 w 4584526"/>
              <a:gd name="connsiteY0" fmla="*/ 225468 h 1077238"/>
              <a:gd name="connsiteX1" fmla="*/ 2016690 w 4584526"/>
              <a:gd name="connsiteY1" fmla="*/ 1039660 h 1077238"/>
              <a:gd name="connsiteX2" fmla="*/ 4584526 w 4584526"/>
              <a:gd name="connsiteY2" fmla="*/ 0 h 1077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84526" h="1077238">
                <a:moveTo>
                  <a:pt x="0" y="225468"/>
                </a:moveTo>
                <a:cubicBezTo>
                  <a:pt x="626301" y="651353"/>
                  <a:pt x="1252602" y="1077238"/>
                  <a:pt x="2016690" y="1039660"/>
                </a:cubicBezTo>
                <a:cubicBezTo>
                  <a:pt x="2780778" y="1002082"/>
                  <a:pt x="3682652" y="501041"/>
                  <a:pt x="4584526" y="0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44" name="Figura a mano libera 43"/>
          <p:cNvSpPr/>
          <p:nvPr/>
        </p:nvSpPr>
        <p:spPr bwMode="auto">
          <a:xfrm>
            <a:off x="4185633" y="4298368"/>
            <a:ext cx="502276" cy="1970467"/>
          </a:xfrm>
          <a:custGeom>
            <a:avLst/>
            <a:gdLst>
              <a:gd name="connsiteX0" fmla="*/ 77273 w 502276"/>
              <a:gd name="connsiteY0" fmla="*/ 0 h 2421228"/>
              <a:gd name="connsiteX1" fmla="*/ 489397 w 502276"/>
              <a:gd name="connsiteY1" fmla="*/ 1429554 h 2421228"/>
              <a:gd name="connsiteX2" fmla="*/ 0 w 502276"/>
              <a:gd name="connsiteY2" fmla="*/ 2421228 h 242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76" h="2421228">
                <a:moveTo>
                  <a:pt x="77273" y="0"/>
                </a:moveTo>
                <a:cubicBezTo>
                  <a:pt x="289774" y="513008"/>
                  <a:pt x="502276" y="1026016"/>
                  <a:pt x="489397" y="1429554"/>
                </a:cubicBezTo>
                <a:cubicBezTo>
                  <a:pt x="476518" y="1833092"/>
                  <a:pt x="238259" y="2127160"/>
                  <a:pt x="0" y="2421228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124" name="Text Box 2"/>
          <p:cNvSpPr txBox="1">
            <a:spLocks noChangeArrowheads="1"/>
          </p:cNvSpPr>
          <p:nvPr/>
        </p:nvSpPr>
        <p:spPr bwMode="auto">
          <a:xfrm>
            <a:off x="12526" y="2566506"/>
            <a:ext cx="990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b="1" dirty="0" smtClean="0"/>
              <a:t>La relazione determina una partizione dell’insieme degli angoli di un piano in </a:t>
            </a:r>
            <a:r>
              <a:rPr lang="it-IT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 di equivalenza</a:t>
            </a:r>
            <a:r>
              <a:rPr lang="it-IT" b="1" dirty="0" smtClean="0"/>
              <a:t>, ognuna delle quali è detta </a:t>
            </a:r>
            <a:r>
              <a:rPr lang="it-IT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ampiezza</a:t>
            </a:r>
            <a:endParaRPr lang="it-IT" b="1" dirty="0" smtClean="0"/>
          </a:p>
        </p:txBody>
      </p:sp>
      <p:graphicFrame>
        <p:nvGraphicFramePr>
          <p:cNvPr id="550914" name="Object 1"/>
          <p:cNvGraphicFramePr>
            <a:graphicFrameLocks noChangeAspect="1"/>
          </p:cNvGraphicFramePr>
          <p:nvPr/>
        </p:nvGraphicFramePr>
        <p:xfrm>
          <a:off x="735425" y="2027238"/>
          <a:ext cx="1373188" cy="511175"/>
        </p:xfrm>
        <a:graphic>
          <a:graphicData uri="http://schemas.openxmlformats.org/presentationml/2006/ole">
            <p:oleObj spid="_x0000_s550914" name="Equazione" r:id="rId3" imgW="774360" imgH="291960" progId="Equation.3">
              <p:embed/>
            </p:oleObj>
          </a:graphicData>
        </a:graphic>
      </p:graphicFrame>
      <p:grpSp>
        <p:nvGrpSpPr>
          <p:cNvPr id="116" name="Gruppo 115"/>
          <p:cNvGrpSpPr/>
          <p:nvPr/>
        </p:nvGrpSpPr>
        <p:grpSpPr>
          <a:xfrm>
            <a:off x="685921" y="4153413"/>
            <a:ext cx="742046" cy="731909"/>
            <a:chOff x="2865450" y="3213961"/>
            <a:chExt cx="742046" cy="731909"/>
          </a:xfrm>
        </p:grpSpPr>
        <p:sp>
          <p:nvSpPr>
            <p:cNvPr id="120" name="Freeform 33"/>
            <p:cNvSpPr>
              <a:spLocks/>
            </p:cNvSpPr>
            <p:nvPr/>
          </p:nvSpPr>
          <p:spPr bwMode="auto">
            <a:xfrm>
              <a:off x="3003674" y="3275433"/>
              <a:ext cx="603822" cy="57648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cxnSp>
          <p:nvCxnSpPr>
            <p:cNvPr id="128" name="Connettore 1 127"/>
            <p:cNvCxnSpPr/>
            <p:nvPr/>
          </p:nvCxnSpPr>
          <p:spPr bwMode="auto">
            <a:xfrm rot="5400000" flipH="1" flipV="1">
              <a:off x="2774075" y="3445190"/>
              <a:ext cx="640938" cy="17847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9" name="Arco 128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30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131" name="Connettore 1 130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2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133" name="Gruppo 132"/>
          <p:cNvGrpSpPr/>
          <p:nvPr/>
        </p:nvGrpSpPr>
        <p:grpSpPr>
          <a:xfrm rot="4108973">
            <a:off x="1464622" y="3804772"/>
            <a:ext cx="742046" cy="731909"/>
            <a:chOff x="2865450" y="3213961"/>
            <a:chExt cx="742046" cy="731909"/>
          </a:xfrm>
        </p:grpSpPr>
        <p:sp>
          <p:nvSpPr>
            <p:cNvPr id="134" name="Freeform 33"/>
            <p:cNvSpPr>
              <a:spLocks/>
            </p:cNvSpPr>
            <p:nvPr/>
          </p:nvSpPr>
          <p:spPr bwMode="auto">
            <a:xfrm>
              <a:off x="3003674" y="3275433"/>
              <a:ext cx="603822" cy="57648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cxnSp>
          <p:nvCxnSpPr>
            <p:cNvPr id="135" name="Connettore 1 134"/>
            <p:cNvCxnSpPr/>
            <p:nvPr/>
          </p:nvCxnSpPr>
          <p:spPr bwMode="auto">
            <a:xfrm rot="5400000" flipH="1" flipV="1">
              <a:off x="2774075" y="3445190"/>
              <a:ext cx="640938" cy="17847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6" name="Arco 135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37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141" name="Connettore 1 140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5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149" name="Gruppo 148"/>
          <p:cNvGrpSpPr/>
          <p:nvPr/>
        </p:nvGrpSpPr>
        <p:grpSpPr>
          <a:xfrm rot="15059566">
            <a:off x="2531423" y="3656546"/>
            <a:ext cx="742046" cy="731909"/>
            <a:chOff x="2865450" y="3213961"/>
            <a:chExt cx="742046" cy="731909"/>
          </a:xfrm>
        </p:grpSpPr>
        <p:sp>
          <p:nvSpPr>
            <p:cNvPr id="150" name="Freeform 33"/>
            <p:cNvSpPr>
              <a:spLocks/>
            </p:cNvSpPr>
            <p:nvPr/>
          </p:nvSpPr>
          <p:spPr bwMode="auto">
            <a:xfrm>
              <a:off x="3003674" y="3275433"/>
              <a:ext cx="603822" cy="57648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cxnSp>
          <p:nvCxnSpPr>
            <p:cNvPr id="151" name="Connettore 1 150"/>
            <p:cNvCxnSpPr/>
            <p:nvPr/>
          </p:nvCxnSpPr>
          <p:spPr bwMode="auto">
            <a:xfrm rot="5400000" flipH="1" flipV="1">
              <a:off x="2774075" y="3445190"/>
              <a:ext cx="640938" cy="17847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2" name="Arco 151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53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154" name="Connettore 1 153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5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156" name="Gruppo 155"/>
          <p:cNvGrpSpPr/>
          <p:nvPr/>
        </p:nvGrpSpPr>
        <p:grpSpPr>
          <a:xfrm>
            <a:off x="4005319" y="3386686"/>
            <a:ext cx="742046" cy="559184"/>
            <a:chOff x="2865450" y="3386686"/>
            <a:chExt cx="742046" cy="559184"/>
          </a:xfrm>
        </p:grpSpPr>
        <p:sp>
          <p:nvSpPr>
            <p:cNvPr id="157" name="Freeform 33"/>
            <p:cNvSpPr>
              <a:spLocks/>
            </p:cNvSpPr>
            <p:nvPr/>
          </p:nvSpPr>
          <p:spPr bwMode="auto">
            <a:xfrm>
              <a:off x="3003674" y="3396773"/>
              <a:ext cx="603822" cy="45514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6" h="949">
                  <a:moveTo>
                    <a:pt x="1520" y="944"/>
                  </a:moveTo>
                  <a:cubicBezTo>
                    <a:pt x="1511" y="907"/>
                    <a:pt x="1556" y="806"/>
                    <a:pt x="1538" y="720"/>
                  </a:cubicBezTo>
                  <a:cubicBezTo>
                    <a:pt x="1520" y="634"/>
                    <a:pt x="1446" y="499"/>
                    <a:pt x="1409" y="430"/>
                  </a:cubicBezTo>
                  <a:cubicBezTo>
                    <a:pt x="1372" y="361"/>
                    <a:pt x="1326" y="323"/>
                    <a:pt x="1313" y="306"/>
                  </a:cubicBezTo>
                  <a:lnTo>
                    <a:pt x="1277" y="252"/>
                  </a:lnTo>
                  <a:lnTo>
                    <a:pt x="1232" y="156"/>
                  </a:lnTo>
                  <a:cubicBezTo>
                    <a:pt x="1229" y="150"/>
                    <a:pt x="1170" y="75"/>
                    <a:pt x="1167" y="69"/>
                  </a:cubicBezTo>
                  <a:cubicBezTo>
                    <a:pt x="1165" y="67"/>
                    <a:pt x="1096" y="2"/>
                    <a:pt x="1094" y="0"/>
                  </a:cubicBezTo>
                  <a:lnTo>
                    <a:pt x="0" y="949"/>
                  </a:lnTo>
                  <a:lnTo>
                    <a:pt x="1506" y="94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58" name="Arco 157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8898644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159" name="Connettore 1 158"/>
            <p:cNvCxnSpPr/>
            <p:nvPr/>
          </p:nvCxnSpPr>
          <p:spPr bwMode="auto">
            <a:xfrm rot="5400000" flipH="1" flipV="1">
              <a:off x="2991759" y="3404686"/>
              <a:ext cx="468000" cy="43200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0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164" name="Connettore 1 163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8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172" name="Gruppo 171"/>
          <p:cNvGrpSpPr/>
          <p:nvPr/>
        </p:nvGrpSpPr>
        <p:grpSpPr>
          <a:xfrm rot="2941680">
            <a:off x="5059593" y="3426352"/>
            <a:ext cx="742046" cy="559184"/>
            <a:chOff x="2865450" y="3386686"/>
            <a:chExt cx="742046" cy="559184"/>
          </a:xfrm>
        </p:grpSpPr>
        <p:sp>
          <p:nvSpPr>
            <p:cNvPr id="176" name="Freeform 33"/>
            <p:cNvSpPr>
              <a:spLocks/>
            </p:cNvSpPr>
            <p:nvPr/>
          </p:nvSpPr>
          <p:spPr bwMode="auto">
            <a:xfrm>
              <a:off x="3003674" y="3396773"/>
              <a:ext cx="603822" cy="45514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6" h="949">
                  <a:moveTo>
                    <a:pt x="1520" y="944"/>
                  </a:moveTo>
                  <a:cubicBezTo>
                    <a:pt x="1511" y="907"/>
                    <a:pt x="1556" y="806"/>
                    <a:pt x="1538" y="720"/>
                  </a:cubicBezTo>
                  <a:cubicBezTo>
                    <a:pt x="1520" y="634"/>
                    <a:pt x="1446" y="499"/>
                    <a:pt x="1409" y="430"/>
                  </a:cubicBezTo>
                  <a:cubicBezTo>
                    <a:pt x="1372" y="361"/>
                    <a:pt x="1326" y="323"/>
                    <a:pt x="1313" y="306"/>
                  </a:cubicBezTo>
                  <a:lnTo>
                    <a:pt x="1277" y="252"/>
                  </a:lnTo>
                  <a:lnTo>
                    <a:pt x="1232" y="156"/>
                  </a:lnTo>
                  <a:cubicBezTo>
                    <a:pt x="1229" y="150"/>
                    <a:pt x="1170" y="75"/>
                    <a:pt x="1167" y="69"/>
                  </a:cubicBezTo>
                  <a:cubicBezTo>
                    <a:pt x="1165" y="67"/>
                    <a:pt x="1096" y="2"/>
                    <a:pt x="1094" y="0"/>
                  </a:cubicBezTo>
                  <a:lnTo>
                    <a:pt x="0" y="949"/>
                  </a:lnTo>
                  <a:lnTo>
                    <a:pt x="1506" y="94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80" name="Arco 179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8898644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184" name="Connettore 1 183"/>
            <p:cNvCxnSpPr/>
            <p:nvPr/>
          </p:nvCxnSpPr>
          <p:spPr bwMode="auto">
            <a:xfrm rot="5400000" flipH="1" flipV="1">
              <a:off x="2991759" y="3404686"/>
              <a:ext cx="468000" cy="43200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5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186" name="Connettore 1 185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7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188" name="Gruppo 187"/>
          <p:cNvGrpSpPr/>
          <p:nvPr/>
        </p:nvGrpSpPr>
        <p:grpSpPr>
          <a:xfrm rot="14919292">
            <a:off x="6299670" y="3514034"/>
            <a:ext cx="742046" cy="559184"/>
            <a:chOff x="2865450" y="3386686"/>
            <a:chExt cx="742046" cy="559184"/>
          </a:xfrm>
        </p:grpSpPr>
        <p:sp>
          <p:nvSpPr>
            <p:cNvPr id="189" name="Freeform 33"/>
            <p:cNvSpPr>
              <a:spLocks/>
            </p:cNvSpPr>
            <p:nvPr/>
          </p:nvSpPr>
          <p:spPr bwMode="auto">
            <a:xfrm>
              <a:off x="3003674" y="3396773"/>
              <a:ext cx="603822" cy="45514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6" h="949">
                  <a:moveTo>
                    <a:pt x="1520" y="944"/>
                  </a:moveTo>
                  <a:cubicBezTo>
                    <a:pt x="1511" y="907"/>
                    <a:pt x="1556" y="806"/>
                    <a:pt x="1538" y="720"/>
                  </a:cubicBezTo>
                  <a:cubicBezTo>
                    <a:pt x="1520" y="634"/>
                    <a:pt x="1446" y="499"/>
                    <a:pt x="1409" y="430"/>
                  </a:cubicBezTo>
                  <a:cubicBezTo>
                    <a:pt x="1372" y="361"/>
                    <a:pt x="1326" y="323"/>
                    <a:pt x="1313" y="306"/>
                  </a:cubicBezTo>
                  <a:lnTo>
                    <a:pt x="1277" y="252"/>
                  </a:lnTo>
                  <a:lnTo>
                    <a:pt x="1232" y="156"/>
                  </a:lnTo>
                  <a:cubicBezTo>
                    <a:pt x="1229" y="150"/>
                    <a:pt x="1170" y="75"/>
                    <a:pt x="1167" y="69"/>
                  </a:cubicBezTo>
                  <a:cubicBezTo>
                    <a:pt x="1165" y="67"/>
                    <a:pt x="1096" y="2"/>
                    <a:pt x="1094" y="0"/>
                  </a:cubicBezTo>
                  <a:lnTo>
                    <a:pt x="0" y="949"/>
                  </a:lnTo>
                  <a:lnTo>
                    <a:pt x="1506" y="94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90" name="Arco 189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8898644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191" name="Connettore 1 190"/>
            <p:cNvCxnSpPr/>
            <p:nvPr/>
          </p:nvCxnSpPr>
          <p:spPr bwMode="auto">
            <a:xfrm rot="5400000" flipH="1" flipV="1">
              <a:off x="2991759" y="3404686"/>
              <a:ext cx="468000" cy="43200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2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193" name="Connettore 1 192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4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195" name="Gruppo 194"/>
          <p:cNvGrpSpPr/>
          <p:nvPr/>
        </p:nvGrpSpPr>
        <p:grpSpPr>
          <a:xfrm rot="9659451">
            <a:off x="5798628" y="3914867"/>
            <a:ext cx="742046" cy="559184"/>
            <a:chOff x="2865450" y="3386686"/>
            <a:chExt cx="742046" cy="559184"/>
          </a:xfrm>
        </p:grpSpPr>
        <p:sp>
          <p:nvSpPr>
            <p:cNvPr id="196" name="Freeform 33"/>
            <p:cNvSpPr>
              <a:spLocks/>
            </p:cNvSpPr>
            <p:nvPr/>
          </p:nvSpPr>
          <p:spPr bwMode="auto">
            <a:xfrm>
              <a:off x="3003674" y="3396773"/>
              <a:ext cx="603822" cy="45514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6" h="949">
                  <a:moveTo>
                    <a:pt x="1520" y="944"/>
                  </a:moveTo>
                  <a:cubicBezTo>
                    <a:pt x="1511" y="907"/>
                    <a:pt x="1556" y="806"/>
                    <a:pt x="1538" y="720"/>
                  </a:cubicBezTo>
                  <a:cubicBezTo>
                    <a:pt x="1520" y="634"/>
                    <a:pt x="1446" y="499"/>
                    <a:pt x="1409" y="430"/>
                  </a:cubicBezTo>
                  <a:cubicBezTo>
                    <a:pt x="1372" y="361"/>
                    <a:pt x="1326" y="323"/>
                    <a:pt x="1313" y="306"/>
                  </a:cubicBezTo>
                  <a:lnTo>
                    <a:pt x="1277" y="252"/>
                  </a:lnTo>
                  <a:lnTo>
                    <a:pt x="1232" y="156"/>
                  </a:lnTo>
                  <a:cubicBezTo>
                    <a:pt x="1229" y="150"/>
                    <a:pt x="1170" y="75"/>
                    <a:pt x="1167" y="69"/>
                  </a:cubicBezTo>
                  <a:cubicBezTo>
                    <a:pt x="1165" y="67"/>
                    <a:pt x="1096" y="2"/>
                    <a:pt x="1094" y="0"/>
                  </a:cubicBezTo>
                  <a:lnTo>
                    <a:pt x="0" y="949"/>
                  </a:lnTo>
                  <a:lnTo>
                    <a:pt x="1506" y="94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97" name="Arco 196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8898644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198" name="Connettore 1 197"/>
            <p:cNvCxnSpPr/>
            <p:nvPr/>
          </p:nvCxnSpPr>
          <p:spPr bwMode="auto">
            <a:xfrm rot="5400000" flipH="1" flipV="1">
              <a:off x="2991759" y="3404686"/>
              <a:ext cx="468000" cy="43200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99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200" name="Connettore 1 199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1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202" name="Gruppo 201"/>
          <p:cNvGrpSpPr/>
          <p:nvPr/>
        </p:nvGrpSpPr>
        <p:grpSpPr>
          <a:xfrm>
            <a:off x="1652770" y="5130441"/>
            <a:ext cx="1002748" cy="606651"/>
            <a:chOff x="2604748" y="3339219"/>
            <a:chExt cx="1002748" cy="606651"/>
          </a:xfrm>
        </p:grpSpPr>
        <p:sp>
          <p:nvSpPr>
            <p:cNvPr id="206" name="Freeform 33"/>
            <p:cNvSpPr>
              <a:spLocks/>
            </p:cNvSpPr>
            <p:nvPr/>
          </p:nvSpPr>
          <p:spPr bwMode="auto">
            <a:xfrm>
              <a:off x="2604748" y="3339219"/>
              <a:ext cx="1002748" cy="51270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2512 w 2548"/>
                <a:gd name="connsiteY0" fmla="*/ 877 h 882"/>
                <a:gd name="connsiteX1" fmla="*/ 2530 w 2548"/>
                <a:gd name="connsiteY1" fmla="*/ 653 h 882"/>
                <a:gd name="connsiteX2" fmla="*/ 2401 w 2548"/>
                <a:gd name="connsiteY2" fmla="*/ 363 h 882"/>
                <a:gd name="connsiteX3" fmla="*/ 2305 w 2548"/>
                <a:gd name="connsiteY3" fmla="*/ 239 h 882"/>
                <a:gd name="connsiteX4" fmla="*/ 2269 w 2548"/>
                <a:gd name="connsiteY4" fmla="*/ 185 h 882"/>
                <a:gd name="connsiteX5" fmla="*/ 2224 w 2548"/>
                <a:gd name="connsiteY5" fmla="*/ 89 h 882"/>
                <a:gd name="connsiteX6" fmla="*/ 2159 w 2548"/>
                <a:gd name="connsiteY6" fmla="*/ 2 h 882"/>
                <a:gd name="connsiteX7" fmla="*/ 0 w 2548"/>
                <a:gd name="connsiteY7" fmla="*/ 37 h 882"/>
                <a:gd name="connsiteX8" fmla="*/ 992 w 2548"/>
                <a:gd name="connsiteY8" fmla="*/ 882 h 882"/>
                <a:gd name="connsiteX9" fmla="*/ 2498 w 2548"/>
                <a:gd name="connsiteY9" fmla="*/ 882 h 882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811 w 2584"/>
                <a:gd name="connsiteY7" fmla="*/ 135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934 w 2584"/>
                <a:gd name="connsiteY7" fmla="*/ 11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94 h 999"/>
                <a:gd name="connsiteX1" fmla="*/ 2566 w 2584"/>
                <a:gd name="connsiteY1" fmla="*/ 770 h 999"/>
                <a:gd name="connsiteX2" fmla="*/ 2437 w 2584"/>
                <a:gd name="connsiteY2" fmla="*/ 480 h 999"/>
                <a:gd name="connsiteX3" fmla="*/ 2341 w 2584"/>
                <a:gd name="connsiteY3" fmla="*/ 356 h 999"/>
                <a:gd name="connsiteX4" fmla="*/ 2305 w 2584"/>
                <a:gd name="connsiteY4" fmla="*/ 302 h 999"/>
                <a:gd name="connsiteX5" fmla="*/ 2260 w 2584"/>
                <a:gd name="connsiteY5" fmla="*/ 206 h 999"/>
                <a:gd name="connsiteX6" fmla="*/ 2195 w 2584"/>
                <a:gd name="connsiteY6" fmla="*/ 119 h 999"/>
                <a:gd name="connsiteX7" fmla="*/ 1762 w 2584"/>
                <a:gd name="connsiteY7" fmla="*/ 18 h 999"/>
                <a:gd name="connsiteX8" fmla="*/ 934 w 2584"/>
                <a:gd name="connsiteY8" fmla="*/ 23 h 999"/>
                <a:gd name="connsiteX9" fmla="*/ 36 w 2584"/>
                <a:gd name="connsiteY9" fmla="*/ 154 h 999"/>
                <a:gd name="connsiteX10" fmla="*/ 1028 w 2584"/>
                <a:gd name="connsiteY10" fmla="*/ 999 h 999"/>
                <a:gd name="connsiteX11" fmla="*/ 2534 w 2584"/>
                <a:gd name="connsiteY11" fmla="*/ 999 h 999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05 w 2584"/>
                <a:gd name="connsiteY4" fmla="*/ 315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27 w 2584"/>
                <a:gd name="connsiteY4" fmla="*/ 388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260 w 2584"/>
                <a:gd name="connsiteY3" fmla="*/ 219 h 1012"/>
                <a:gd name="connsiteX4" fmla="*/ 1762 w 2584"/>
                <a:gd name="connsiteY4" fmla="*/ 31 h 1012"/>
                <a:gd name="connsiteX5" fmla="*/ 934 w 2584"/>
                <a:gd name="connsiteY5" fmla="*/ 36 h 1012"/>
                <a:gd name="connsiteX6" fmla="*/ 36 w 2584"/>
                <a:gd name="connsiteY6" fmla="*/ 167 h 1012"/>
                <a:gd name="connsiteX7" fmla="*/ 1028 w 2584"/>
                <a:gd name="connsiteY7" fmla="*/ 1012 h 1012"/>
                <a:gd name="connsiteX8" fmla="*/ 2534 w 2584"/>
                <a:gd name="connsiteY8" fmla="*/ 1012 h 1012"/>
                <a:gd name="connsiteX0" fmla="*/ 2548 w 2584"/>
                <a:gd name="connsiteY0" fmla="*/ 1064 h 1069"/>
                <a:gd name="connsiteX1" fmla="*/ 2566 w 2584"/>
                <a:gd name="connsiteY1" fmla="*/ 840 h 1069"/>
                <a:gd name="connsiteX2" fmla="*/ 2437 w 2584"/>
                <a:gd name="connsiteY2" fmla="*/ 550 h 1069"/>
                <a:gd name="connsiteX3" fmla="*/ 2260 w 2584"/>
                <a:gd name="connsiteY3" fmla="*/ 276 h 1069"/>
                <a:gd name="connsiteX4" fmla="*/ 1762 w 2584"/>
                <a:gd name="connsiteY4" fmla="*/ 88 h 1069"/>
                <a:gd name="connsiteX5" fmla="*/ 934 w 2584"/>
                <a:gd name="connsiteY5" fmla="*/ 23 h 1069"/>
                <a:gd name="connsiteX6" fmla="*/ 36 w 2584"/>
                <a:gd name="connsiteY6" fmla="*/ 224 h 1069"/>
                <a:gd name="connsiteX7" fmla="*/ 1028 w 2584"/>
                <a:gd name="connsiteY7" fmla="*/ 1069 h 1069"/>
                <a:gd name="connsiteX8" fmla="*/ 2534 w 2584"/>
                <a:gd name="connsiteY8" fmla="*/ 1069 h 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4" h="1069">
                  <a:moveTo>
                    <a:pt x="2548" y="1064"/>
                  </a:moveTo>
                  <a:cubicBezTo>
                    <a:pt x="2539" y="1027"/>
                    <a:pt x="2584" y="926"/>
                    <a:pt x="2566" y="840"/>
                  </a:cubicBezTo>
                  <a:cubicBezTo>
                    <a:pt x="2548" y="754"/>
                    <a:pt x="2488" y="644"/>
                    <a:pt x="2437" y="550"/>
                  </a:cubicBezTo>
                  <a:cubicBezTo>
                    <a:pt x="2386" y="456"/>
                    <a:pt x="2373" y="353"/>
                    <a:pt x="2260" y="276"/>
                  </a:cubicBezTo>
                  <a:cubicBezTo>
                    <a:pt x="2148" y="199"/>
                    <a:pt x="1983" y="130"/>
                    <a:pt x="1762" y="88"/>
                  </a:cubicBezTo>
                  <a:cubicBezTo>
                    <a:pt x="1541" y="46"/>
                    <a:pt x="1222" y="0"/>
                    <a:pt x="934" y="23"/>
                  </a:cubicBezTo>
                  <a:cubicBezTo>
                    <a:pt x="646" y="46"/>
                    <a:pt x="0" y="82"/>
                    <a:pt x="36" y="224"/>
                  </a:cubicBezTo>
                  <a:lnTo>
                    <a:pt x="1028" y="1069"/>
                  </a:lnTo>
                  <a:lnTo>
                    <a:pt x="2534" y="106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10" name="Arco 209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3584456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214" name="Connettore 1 213"/>
            <p:cNvCxnSpPr/>
            <p:nvPr/>
          </p:nvCxnSpPr>
          <p:spPr bwMode="auto">
            <a:xfrm rot="16200000" flipV="1">
              <a:off x="2614820" y="3450223"/>
              <a:ext cx="406636" cy="4022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15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216" name="Connettore 1 215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17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218" name="Gruppo 217"/>
          <p:cNvGrpSpPr/>
          <p:nvPr/>
        </p:nvGrpSpPr>
        <p:grpSpPr>
          <a:xfrm rot="17613888">
            <a:off x="3057773" y="4380967"/>
            <a:ext cx="1002748" cy="606651"/>
            <a:chOff x="2604748" y="3339219"/>
            <a:chExt cx="1002748" cy="606651"/>
          </a:xfrm>
        </p:grpSpPr>
        <p:sp>
          <p:nvSpPr>
            <p:cNvPr id="219" name="Freeform 33"/>
            <p:cNvSpPr>
              <a:spLocks/>
            </p:cNvSpPr>
            <p:nvPr/>
          </p:nvSpPr>
          <p:spPr bwMode="auto">
            <a:xfrm>
              <a:off x="2604748" y="3339219"/>
              <a:ext cx="1002748" cy="51270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2512 w 2548"/>
                <a:gd name="connsiteY0" fmla="*/ 877 h 882"/>
                <a:gd name="connsiteX1" fmla="*/ 2530 w 2548"/>
                <a:gd name="connsiteY1" fmla="*/ 653 h 882"/>
                <a:gd name="connsiteX2" fmla="*/ 2401 w 2548"/>
                <a:gd name="connsiteY2" fmla="*/ 363 h 882"/>
                <a:gd name="connsiteX3" fmla="*/ 2305 w 2548"/>
                <a:gd name="connsiteY3" fmla="*/ 239 h 882"/>
                <a:gd name="connsiteX4" fmla="*/ 2269 w 2548"/>
                <a:gd name="connsiteY4" fmla="*/ 185 h 882"/>
                <a:gd name="connsiteX5" fmla="*/ 2224 w 2548"/>
                <a:gd name="connsiteY5" fmla="*/ 89 h 882"/>
                <a:gd name="connsiteX6" fmla="*/ 2159 w 2548"/>
                <a:gd name="connsiteY6" fmla="*/ 2 h 882"/>
                <a:gd name="connsiteX7" fmla="*/ 0 w 2548"/>
                <a:gd name="connsiteY7" fmla="*/ 37 h 882"/>
                <a:gd name="connsiteX8" fmla="*/ 992 w 2548"/>
                <a:gd name="connsiteY8" fmla="*/ 882 h 882"/>
                <a:gd name="connsiteX9" fmla="*/ 2498 w 2548"/>
                <a:gd name="connsiteY9" fmla="*/ 882 h 882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811 w 2584"/>
                <a:gd name="connsiteY7" fmla="*/ 135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934 w 2584"/>
                <a:gd name="connsiteY7" fmla="*/ 11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94 h 999"/>
                <a:gd name="connsiteX1" fmla="*/ 2566 w 2584"/>
                <a:gd name="connsiteY1" fmla="*/ 770 h 999"/>
                <a:gd name="connsiteX2" fmla="*/ 2437 w 2584"/>
                <a:gd name="connsiteY2" fmla="*/ 480 h 999"/>
                <a:gd name="connsiteX3" fmla="*/ 2341 w 2584"/>
                <a:gd name="connsiteY3" fmla="*/ 356 h 999"/>
                <a:gd name="connsiteX4" fmla="*/ 2305 w 2584"/>
                <a:gd name="connsiteY4" fmla="*/ 302 h 999"/>
                <a:gd name="connsiteX5" fmla="*/ 2260 w 2584"/>
                <a:gd name="connsiteY5" fmla="*/ 206 h 999"/>
                <a:gd name="connsiteX6" fmla="*/ 2195 w 2584"/>
                <a:gd name="connsiteY6" fmla="*/ 119 h 999"/>
                <a:gd name="connsiteX7" fmla="*/ 1762 w 2584"/>
                <a:gd name="connsiteY7" fmla="*/ 18 h 999"/>
                <a:gd name="connsiteX8" fmla="*/ 934 w 2584"/>
                <a:gd name="connsiteY8" fmla="*/ 23 h 999"/>
                <a:gd name="connsiteX9" fmla="*/ 36 w 2584"/>
                <a:gd name="connsiteY9" fmla="*/ 154 h 999"/>
                <a:gd name="connsiteX10" fmla="*/ 1028 w 2584"/>
                <a:gd name="connsiteY10" fmla="*/ 999 h 999"/>
                <a:gd name="connsiteX11" fmla="*/ 2534 w 2584"/>
                <a:gd name="connsiteY11" fmla="*/ 999 h 999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05 w 2584"/>
                <a:gd name="connsiteY4" fmla="*/ 315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27 w 2584"/>
                <a:gd name="connsiteY4" fmla="*/ 388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260 w 2584"/>
                <a:gd name="connsiteY3" fmla="*/ 219 h 1012"/>
                <a:gd name="connsiteX4" fmla="*/ 1762 w 2584"/>
                <a:gd name="connsiteY4" fmla="*/ 31 h 1012"/>
                <a:gd name="connsiteX5" fmla="*/ 934 w 2584"/>
                <a:gd name="connsiteY5" fmla="*/ 36 h 1012"/>
                <a:gd name="connsiteX6" fmla="*/ 36 w 2584"/>
                <a:gd name="connsiteY6" fmla="*/ 167 h 1012"/>
                <a:gd name="connsiteX7" fmla="*/ 1028 w 2584"/>
                <a:gd name="connsiteY7" fmla="*/ 1012 h 1012"/>
                <a:gd name="connsiteX8" fmla="*/ 2534 w 2584"/>
                <a:gd name="connsiteY8" fmla="*/ 1012 h 1012"/>
                <a:gd name="connsiteX0" fmla="*/ 2548 w 2584"/>
                <a:gd name="connsiteY0" fmla="*/ 1064 h 1069"/>
                <a:gd name="connsiteX1" fmla="*/ 2566 w 2584"/>
                <a:gd name="connsiteY1" fmla="*/ 840 h 1069"/>
                <a:gd name="connsiteX2" fmla="*/ 2437 w 2584"/>
                <a:gd name="connsiteY2" fmla="*/ 550 h 1069"/>
                <a:gd name="connsiteX3" fmla="*/ 2260 w 2584"/>
                <a:gd name="connsiteY3" fmla="*/ 276 h 1069"/>
                <a:gd name="connsiteX4" fmla="*/ 1762 w 2584"/>
                <a:gd name="connsiteY4" fmla="*/ 88 h 1069"/>
                <a:gd name="connsiteX5" fmla="*/ 934 w 2584"/>
                <a:gd name="connsiteY5" fmla="*/ 23 h 1069"/>
                <a:gd name="connsiteX6" fmla="*/ 36 w 2584"/>
                <a:gd name="connsiteY6" fmla="*/ 224 h 1069"/>
                <a:gd name="connsiteX7" fmla="*/ 1028 w 2584"/>
                <a:gd name="connsiteY7" fmla="*/ 1069 h 1069"/>
                <a:gd name="connsiteX8" fmla="*/ 2534 w 2584"/>
                <a:gd name="connsiteY8" fmla="*/ 1069 h 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4" h="1069">
                  <a:moveTo>
                    <a:pt x="2548" y="1064"/>
                  </a:moveTo>
                  <a:cubicBezTo>
                    <a:pt x="2539" y="1027"/>
                    <a:pt x="2584" y="926"/>
                    <a:pt x="2566" y="840"/>
                  </a:cubicBezTo>
                  <a:cubicBezTo>
                    <a:pt x="2548" y="754"/>
                    <a:pt x="2488" y="644"/>
                    <a:pt x="2437" y="550"/>
                  </a:cubicBezTo>
                  <a:cubicBezTo>
                    <a:pt x="2386" y="456"/>
                    <a:pt x="2373" y="353"/>
                    <a:pt x="2260" y="276"/>
                  </a:cubicBezTo>
                  <a:cubicBezTo>
                    <a:pt x="2148" y="199"/>
                    <a:pt x="1983" y="130"/>
                    <a:pt x="1762" y="88"/>
                  </a:cubicBezTo>
                  <a:cubicBezTo>
                    <a:pt x="1541" y="46"/>
                    <a:pt x="1222" y="0"/>
                    <a:pt x="934" y="23"/>
                  </a:cubicBezTo>
                  <a:cubicBezTo>
                    <a:pt x="646" y="46"/>
                    <a:pt x="0" y="82"/>
                    <a:pt x="36" y="224"/>
                  </a:cubicBezTo>
                  <a:lnTo>
                    <a:pt x="1028" y="1069"/>
                  </a:lnTo>
                  <a:lnTo>
                    <a:pt x="2534" y="106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20" name="Arco 219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3584456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221" name="Connettore 1 220"/>
            <p:cNvCxnSpPr/>
            <p:nvPr/>
          </p:nvCxnSpPr>
          <p:spPr bwMode="auto">
            <a:xfrm rot="16200000" flipV="1">
              <a:off x="2614820" y="3450223"/>
              <a:ext cx="406636" cy="4022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2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223" name="Connettore 1 222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4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225" name="Gruppo 224"/>
          <p:cNvGrpSpPr/>
          <p:nvPr/>
        </p:nvGrpSpPr>
        <p:grpSpPr>
          <a:xfrm rot="12540565">
            <a:off x="3145456" y="5383049"/>
            <a:ext cx="1002748" cy="606651"/>
            <a:chOff x="2604748" y="3339219"/>
            <a:chExt cx="1002748" cy="606651"/>
          </a:xfrm>
        </p:grpSpPr>
        <p:sp>
          <p:nvSpPr>
            <p:cNvPr id="226" name="Freeform 33"/>
            <p:cNvSpPr>
              <a:spLocks/>
            </p:cNvSpPr>
            <p:nvPr/>
          </p:nvSpPr>
          <p:spPr bwMode="auto">
            <a:xfrm>
              <a:off x="2604748" y="3339219"/>
              <a:ext cx="1002748" cy="51270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2512 w 2548"/>
                <a:gd name="connsiteY0" fmla="*/ 877 h 882"/>
                <a:gd name="connsiteX1" fmla="*/ 2530 w 2548"/>
                <a:gd name="connsiteY1" fmla="*/ 653 h 882"/>
                <a:gd name="connsiteX2" fmla="*/ 2401 w 2548"/>
                <a:gd name="connsiteY2" fmla="*/ 363 h 882"/>
                <a:gd name="connsiteX3" fmla="*/ 2305 w 2548"/>
                <a:gd name="connsiteY3" fmla="*/ 239 h 882"/>
                <a:gd name="connsiteX4" fmla="*/ 2269 w 2548"/>
                <a:gd name="connsiteY4" fmla="*/ 185 h 882"/>
                <a:gd name="connsiteX5" fmla="*/ 2224 w 2548"/>
                <a:gd name="connsiteY5" fmla="*/ 89 h 882"/>
                <a:gd name="connsiteX6" fmla="*/ 2159 w 2548"/>
                <a:gd name="connsiteY6" fmla="*/ 2 h 882"/>
                <a:gd name="connsiteX7" fmla="*/ 0 w 2548"/>
                <a:gd name="connsiteY7" fmla="*/ 37 h 882"/>
                <a:gd name="connsiteX8" fmla="*/ 992 w 2548"/>
                <a:gd name="connsiteY8" fmla="*/ 882 h 882"/>
                <a:gd name="connsiteX9" fmla="*/ 2498 w 2548"/>
                <a:gd name="connsiteY9" fmla="*/ 882 h 882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811 w 2584"/>
                <a:gd name="connsiteY7" fmla="*/ 135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934 w 2584"/>
                <a:gd name="connsiteY7" fmla="*/ 11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94 h 999"/>
                <a:gd name="connsiteX1" fmla="*/ 2566 w 2584"/>
                <a:gd name="connsiteY1" fmla="*/ 770 h 999"/>
                <a:gd name="connsiteX2" fmla="*/ 2437 w 2584"/>
                <a:gd name="connsiteY2" fmla="*/ 480 h 999"/>
                <a:gd name="connsiteX3" fmla="*/ 2341 w 2584"/>
                <a:gd name="connsiteY3" fmla="*/ 356 h 999"/>
                <a:gd name="connsiteX4" fmla="*/ 2305 w 2584"/>
                <a:gd name="connsiteY4" fmla="*/ 302 h 999"/>
                <a:gd name="connsiteX5" fmla="*/ 2260 w 2584"/>
                <a:gd name="connsiteY5" fmla="*/ 206 h 999"/>
                <a:gd name="connsiteX6" fmla="*/ 2195 w 2584"/>
                <a:gd name="connsiteY6" fmla="*/ 119 h 999"/>
                <a:gd name="connsiteX7" fmla="*/ 1762 w 2584"/>
                <a:gd name="connsiteY7" fmla="*/ 18 h 999"/>
                <a:gd name="connsiteX8" fmla="*/ 934 w 2584"/>
                <a:gd name="connsiteY8" fmla="*/ 23 h 999"/>
                <a:gd name="connsiteX9" fmla="*/ 36 w 2584"/>
                <a:gd name="connsiteY9" fmla="*/ 154 h 999"/>
                <a:gd name="connsiteX10" fmla="*/ 1028 w 2584"/>
                <a:gd name="connsiteY10" fmla="*/ 999 h 999"/>
                <a:gd name="connsiteX11" fmla="*/ 2534 w 2584"/>
                <a:gd name="connsiteY11" fmla="*/ 999 h 999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05 w 2584"/>
                <a:gd name="connsiteY4" fmla="*/ 315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27 w 2584"/>
                <a:gd name="connsiteY4" fmla="*/ 388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260 w 2584"/>
                <a:gd name="connsiteY3" fmla="*/ 219 h 1012"/>
                <a:gd name="connsiteX4" fmla="*/ 1762 w 2584"/>
                <a:gd name="connsiteY4" fmla="*/ 31 h 1012"/>
                <a:gd name="connsiteX5" fmla="*/ 934 w 2584"/>
                <a:gd name="connsiteY5" fmla="*/ 36 h 1012"/>
                <a:gd name="connsiteX6" fmla="*/ 36 w 2584"/>
                <a:gd name="connsiteY6" fmla="*/ 167 h 1012"/>
                <a:gd name="connsiteX7" fmla="*/ 1028 w 2584"/>
                <a:gd name="connsiteY7" fmla="*/ 1012 h 1012"/>
                <a:gd name="connsiteX8" fmla="*/ 2534 w 2584"/>
                <a:gd name="connsiteY8" fmla="*/ 1012 h 1012"/>
                <a:gd name="connsiteX0" fmla="*/ 2548 w 2584"/>
                <a:gd name="connsiteY0" fmla="*/ 1064 h 1069"/>
                <a:gd name="connsiteX1" fmla="*/ 2566 w 2584"/>
                <a:gd name="connsiteY1" fmla="*/ 840 h 1069"/>
                <a:gd name="connsiteX2" fmla="*/ 2437 w 2584"/>
                <a:gd name="connsiteY2" fmla="*/ 550 h 1069"/>
                <a:gd name="connsiteX3" fmla="*/ 2260 w 2584"/>
                <a:gd name="connsiteY3" fmla="*/ 276 h 1069"/>
                <a:gd name="connsiteX4" fmla="*/ 1762 w 2584"/>
                <a:gd name="connsiteY4" fmla="*/ 88 h 1069"/>
                <a:gd name="connsiteX5" fmla="*/ 934 w 2584"/>
                <a:gd name="connsiteY5" fmla="*/ 23 h 1069"/>
                <a:gd name="connsiteX6" fmla="*/ 36 w 2584"/>
                <a:gd name="connsiteY6" fmla="*/ 224 h 1069"/>
                <a:gd name="connsiteX7" fmla="*/ 1028 w 2584"/>
                <a:gd name="connsiteY7" fmla="*/ 1069 h 1069"/>
                <a:gd name="connsiteX8" fmla="*/ 2534 w 2584"/>
                <a:gd name="connsiteY8" fmla="*/ 1069 h 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84" h="1069">
                  <a:moveTo>
                    <a:pt x="2548" y="1064"/>
                  </a:moveTo>
                  <a:cubicBezTo>
                    <a:pt x="2539" y="1027"/>
                    <a:pt x="2584" y="926"/>
                    <a:pt x="2566" y="840"/>
                  </a:cubicBezTo>
                  <a:cubicBezTo>
                    <a:pt x="2548" y="754"/>
                    <a:pt x="2488" y="644"/>
                    <a:pt x="2437" y="550"/>
                  </a:cubicBezTo>
                  <a:cubicBezTo>
                    <a:pt x="2386" y="456"/>
                    <a:pt x="2373" y="353"/>
                    <a:pt x="2260" y="276"/>
                  </a:cubicBezTo>
                  <a:cubicBezTo>
                    <a:pt x="2148" y="199"/>
                    <a:pt x="1983" y="130"/>
                    <a:pt x="1762" y="88"/>
                  </a:cubicBezTo>
                  <a:cubicBezTo>
                    <a:pt x="1541" y="46"/>
                    <a:pt x="1222" y="0"/>
                    <a:pt x="934" y="23"/>
                  </a:cubicBezTo>
                  <a:cubicBezTo>
                    <a:pt x="646" y="46"/>
                    <a:pt x="0" y="82"/>
                    <a:pt x="36" y="224"/>
                  </a:cubicBezTo>
                  <a:lnTo>
                    <a:pt x="1028" y="1069"/>
                  </a:lnTo>
                  <a:lnTo>
                    <a:pt x="2534" y="106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27" name="Arco 226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3584456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228" name="Connettore 1 227"/>
            <p:cNvCxnSpPr/>
            <p:nvPr/>
          </p:nvCxnSpPr>
          <p:spPr bwMode="auto">
            <a:xfrm rot="16200000" flipV="1">
              <a:off x="2614820" y="3450223"/>
              <a:ext cx="406636" cy="4022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9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230" name="Connettore 1 229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1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232" name="Gruppo 231"/>
          <p:cNvGrpSpPr/>
          <p:nvPr/>
        </p:nvGrpSpPr>
        <p:grpSpPr>
          <a:xfrm>
            <a:off x="4932245" y="4837590"/>
            <a:ext cx="742046" cy="674033"/>
            <a:chOff x="2865450" y="3271837"/>
            <a:chExt cx="742046" cy="674033"/>
          </a:xfrm>
        </p:grpSpPr>
        <p:sp>
          <p:nvSpPr>
            <p:cNvPr id="233" name="Freeform 33"/>
            <p:cNvSpPr>
              <a:spLocks/>
            </p:cNvSpPr>
            <p:nvPr/>
          </p:nvSpPr>
          <p:spPr bwMode="auto">
            <a:xfrm>
              <a:off x="3003674" y="3296054"/>
              <a:ext cx="603822" cy="555864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2512 w 2548"/>
                <a:gd name="connsiteY0" fmla="*/ 877 h 882"/>
                <a:gd name="connsiteX1" fmla="*/ 2530 w 2548"/>
                <a:gd name="connsiteY1" fmla="*/ 653 h 882"/>
                <a:gd name="connsiteX2" fmla="*/ 2401 w 2548"/>
                <a:gd name="connsiteY2" fmla="*/ 363 h 882"/>
                <a:gd name="connsiteX3" fmla="*/ 2305 w 2548"/>
                <a:gd name="connsiteY3" fmla="*/ 239 h 882"/>
                <a:gd name="connsiteX4" fmla="*/ 2269 w 2548"/>
                <a:gd name="connsiteY4" fmla="*/ 185 h 882"/>
                <a:gd name="connsiteX5" fmla="*/ 2224 w 2548"/>
                <a:gd name="connsiteY5" fmla="*/ 89 h 882"/>
                <a:gd name="connsiteX6" fmla="*/ 2159 w 2548"/>
                <a:gd name="connsiteY6" fmla="*/ 2 h 882"/>
                <a:gd name="connsiteX7" fmla="*/ 0 w 2548"/>
                <a:gd name="connsiteY7" fmla="*/ 37 h 882"/>
                <a:gd name="connsiteX8" fmla="*/ 992 w 2548"/>
                <a:gd name="connsiteY8" fmla="*/ 882 h 882"/>
                <a:gd name="connsiteX9" fmla="*/ 2498 w 2548"/>
                <a:gd name="connsiteY9" fmla="*/ 882 h 882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811 w 2584"/>
                <a:gd name="connsiteY7" fmla="*/ 135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934 w 2584"/>
                <a:gd name="connsiteY7" fmla="*/ 11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94 h 999"/>
                <a:gd name="connsiteX1" fmla="*/ 2566 w 2584"/>
                <a:gd name="connsiteY1" fmla="*/ 770 h 999"/>
                <a:gd name="connsiteX2" fmla="*/ 2437 w 2584"/>
                <a:gd name="connsiteY2" fmla="*/ 480 h 999"/>
                <a:gd name="connsiteX3" fmla="*/ 2341 w 2584"/>
                <a:gd name="connsiteY3" fmla="*/ 356 h 999"/>
                <a:gd name="connsiteX4" fmla="*/ 2305 w 2584"/>
                <a:gd name="connsiteY4" fmla="*/ 302 h 999"/>
                <a:gd name="connsiteX5" fmla="*/ 2260 w 2584"/>
                <a:gd name="connsiteY5" fmla="*/ 206 h 999"/>
                <a:gd name="connsiteX6" fmla="*/ 2195 w 2584"/>
                <a:gd name="connsiteY6" fmla="*/ 119 h 999"/>
                <a:gd name="connsiteX7" fmla="*/ 1762 w 2584"/>
                <a:gd name="connsiteY7" fmla="*/ 18 h 999"/>
                <a:gd name="connsiteX8" fmla="*/ 934 w 2584"/>
                <a:gd name="connsiteY8" fmla="*/ 23 h 999"/>
                <a:gd name="connsiteX9" fmla="*/ 36 w 2584"/>
                <a:gd name="connsiteY9" fmla="*/ 154 h 999"/>
                <a:gd name="connsiteX10" fmla="*/ 1028 w 2584"/>
                <a:gd name="connsiteY10" fmla="*/ 999 h 999"/>
                <a:gd name="connsiteX11" fmla="*/ 2534 w 2584"/>
                <a:gd name="connsiteY11" fmla="*/ 999 h 999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05 w 2584"/>
                <a:gd name="connsiteY4" fmla="*/ 315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27 w 2584"/>
                <a:gd name="connsiteY4" fmla="*/ 388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260 w 2584"/>
                <a:gd name="connsiteY3" fmla="*/ 219 h 1012"/>
                <a:gd name="connsiteX4" fmla="*/ 1762 w 2584"/>
                <a:gd name="connsiteY4" fmla="*/ 31 h 1012"/>
                <a:gd name="connsiteX5" fmla="*/ 934 w 2584"/>
                <a:gd name="connsiteY5" fmla="*/ 36 h 1012"/>
                <a:gd name="connsiteX6" fmla="*/ 36 w 2584"/>
                <a:gd name="connsiteY6" fmla="*/ 167 h 1012"/>
                <a:gd name="connsiteX7" fmla="*/ 1028 w 2584"/>
                <a:gd name="connsiteY7" fmla="*/ 1012 h 1012"/>
                <a:gd name="connsiteX8" fmla="*/ 2534 w 2584"/>
                <a:gd name="connsiteY8" fmla="*/ 1012 h 1012"/>
                <a:gd name="connsiteX0" fmla="*/ 2548 w 2584"/>
                <a:gd name="connsiteY0" fmla="*/ 1064 h 1069"/>
                <a:gd name="connsiteX1" fmla="*/ 2566 w 2584"/>
                <a:gd name="connsiteY1" fmla="*/ 840 h 1069"/>
                <a:gd name="connsiteX2" fmla="*/ 2437 w 2584"/>
                <a:gd name="connsiteY2" fmla="*/ 550 h 1069"/>
                <a:gd name="connsiteX3" fmla="*/ 2260 w 2584"/>
                <a:gd name="connsiteY3" fmla="*/ 276 h 1069"/>
                <a:gd name="connsiteX4" fmla="*/ 1762 w 2584"/>
                <a:gd name="connsiteY4" fmla="*/ 88 h 1069"/>
                <a:gd name="connsiteX5" fmla="*/ 934 w 2584"/>
                <a:gd name="connsiteY5" fmla="*/ 23 h 1069"/>
                <a:gd name="connsiteX6" fmla="*/ 36 w 2584"/>
                <a:gd name="connsiteY6" fmla="*/ 224 h 1069"/>
                <a:gd name="connsiteX7" fmla="*/ 1028 w 2584"/>
                <a:gd name="connsiteY7" fmla="*/ 1069 h 1069"/>
                <a:gd name="connsiteX8" fmla="*/ 2534 w 2584"/>
                <a:gd name="connsiteY8" fmla="*/ 1069 h 1069"/>
                <a:gd name="connsiteX0" fmla="*/ 2512 w 2548"/>
                <a:gd name="connsiteY0" fmla="*/ 1003 h 1008"/>
                <a:gd name="connsiteX1" fmla="*/ 2530 w 2548"/>
                <a:gd name="connsiteY1" fmla="*/ 779 h 1008"/>
                <a:gd name="connsiteX2" fmla="*/ 2401 w 2548"/>
                <a:gd name="connsiteY2" fmla="*/ 489 h 1008"/>
                <a:gd name="connsiteX3" fmla="*/ 2224 w 2548"/>
                <a:gd name="connsiteY3" fmla="*/ 215 h 1008"/>
                <a:gd name="connsiteX4" fmla="*/ 1726 w 2548"/>
                <a:gd name="connsiteY4" fmla="*/ 27 h 1008"/>
                <a:gd name="connsiteX5" fmla="*/ 0 w 2548"/>
                <a:gd name="connsiteY5" fmla="*/ 163 h 1008"/>
                <a:gd name="connsiteX6" fmla="*/ 992 w 2548"/>
                <a:gd name="connsiteY6" fmla="*/ 1008 h 1008"/>
                <a:gd name="connsiteX7" fmla="*/ 2498 w 2548"/>
                <a:gd name="connsiteY7" fmla="*/ 1008 h 1008"/>
                <a:gd name="connsiteX0" fmla="*/ 1520 w 1556"/>
                <a:gd name="connsiteY0" fmla="*/ 1102 h 1107"/>
                <a:gd name="connsiteX1" fmla="*/ 1538 w 1556"/>
                <a:gd name="connsiteY1" fmla="*/ 878 h 1107"/>
                <a:gd name="connsiteX2" fmla="*/ 1409 w 1556"/>
                <a:gd name="connsiteY2" fmla="*/ 588 h 1107"/>
                <a:gd name="connsiteX3" fmla="*/ 1232 w 1556"/>
                <a:gd name="connsiteY3" fmla="*/ 314 h 1107"/>
                <a:gd name="connsiteX4" fmla="*/ 734 w 1556"/>
                <a:gd name="connsiteY4" fmla="*/ 126 h 1107"/>
                <a:gd name="connsiteX5" fmla="*/ 70 w 1556"/>
                <a:gd name="connsiteY5" fmla="*/ 163 h 1107"/>
                <a:gd name="connsiteX6" fmla="*/ 0 w 1556"/>
                <a:gd name="connsiteY6" fmla="*/ 1107 h 1107"/>
                <a:gd name="connsiteX7" fmla="*/ 1506 w 1556"/>
                <a:gd name="connsiteY7" fmla="*/ 1107 h 1107"/>
                <a:gd name="connsiteX0" fmla="*/ 1520 w 1556"/>
                <a:gd name="connsiteY0" fmla="*/ 1111 h 1116"/>
                <a:gd name="connsiteX1" fmla="*/ 1538 w 1556"/>
                <a:gd name="connsiteY1" fmla="*/ 887 h 1116"/>
                <a:gd name="connsiteX2" fmla="*/ 1409 w 1556"/>
                <a:gd name="connsiteY2" fmla="*/ 597 h 1116"/>
                <a:gd name="connsiteX3" fmla="*/ 1232 w 1556"/>
                <a:gd name="connsiteY3" fmla="*/ 323 h 1116"/>
                <a:gd name="connsiteX4" fmla="*/ 734 w 1556"/>
                <a:gd name="connsiteY4" fmla="*/ 135 h 1116"/>
                <a:gd name="connsiteX5" fmla="*/ 304 w 1556"/>
                <a:gd name="connsiteY5" fmla="*/ 85 h 1116"/>
                <a:gd name="connsiteX6" fmla="*/ 70 w 1556"/>
                <a:gd name="connsiteY6" fmla="*/ 172 h 1116"/>
                <a:gd name="connsiteX7" fmla="*/ 0 w 1556"/>
                <a:gd name="connsiteY7" fmla="*/ 1116 h 1116"/>
                <a:gd name="connsiteX8" fmla="*/ 1506 w 1556"/>
                <a:gd name="connsiteY8" fmla="*/ 1116 h 1116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6 h 1121"/>
                <a:gd name="connsiteX1" fmla="*/ 1538 w 1556"/>
                <a:gd name="connsiteY1" fmla="*/ 892 h 1121"/>
                <a:gd name="connsiteX2" fmla="*/ 1409 w 1556"/>
                <a:gd name="connsiteY2" fmla="*/ 602 h 1121"/>
                <a:gd name="connsiteX3" fmla="*/ 1232 w 1556"/>
                <a:gd name="connsiteY3" fmla="*/ 328 h 1121"/>
                <a:gd name="connsiteX4" fmla="*/ 734 w 1556"/>
                <a:gd name="connsiteY4" fmla="*/ 140 h 1121"/>
                <a:gd name="connsiteX5" fmla="*/ 304 w 1556"/>
                <a:gd name="connsiteY5" fmla="*/ 20 h 1121"/>
                <a:gd name="connsiteX6" fmla="*/ 120 w 1556"/>
                <a:gd name="connsiteY6" fmla="*/ 21 h 1121"/>
                <a:gd name="connsiteX7" fmla="*/ 70 w 1556"/>
                <a:gd name="connsiteY7" fmla="*/ 177 h 1121"/>
                <a:gd name="connsiteX8" fmla="*/ 0 w 1556"/>
                <a:gd name="connsiteY8" fmla="*/ 1121 h 1121"/>
                <a:gd name="connsiteX9" fmla="*/ 1506 w 1556"/>
                <a:gd name="connsiteY9" fmla="*/ 1121 h 1121"/>
                <a:gd name="connsiteX0" fmla="*/ 1520 w 1556"/>
                <a:gd name="connsiteY0" fmla="*/ 1116 h 1121"/>
                <a:gd name="connsiteX1" fmla="*/ 1538 w 1556"/>
                <a:gd name="connsiteY1" fmla="*/ 892 h 1121"/>
                <a:gd name="connsiteX2" fmla="*/ 1409 w 1556"/>
                <a:gd name="connsiteY2" fmla="*/ 602 h 1121"/>
                <a:gd name="connsiteX3" fmla="*/ 1232 w 1556"/>
                <a:gd name="connsiteY3" fmla="*/ 328 h 1121"/>
                <a:gd name="connsiteX4" fmla="*/ 734 w 1556"/>
                <a:gd name="connsiteY4" fmla="*/ 140 h 1121"/>
                <a:gd name="connsiteX5" fmla="*/ 304 w 1556"/>
                <a:gd name="connsiteY5" fmla="*/ 20 h 1121"/>
                <a:gd name="connsiteX6" fmla="*/ 120 w 1556"/>
                <a:gd name="connsiteY6" fmla="*/ 21 h 1121"/>
                <a:gd name="connsiteX7" fmla="*/ 70 w 1556"/>
                <a:gd name="connsiteY7" fmla="*/ 177 h 1121"/>
                <a:gd name="connsiteX8" fmla="*/ 0 w 1556"/>
                <a:gd name="connsiteY8" fmla="*/ 1121 h 1121"/>
                <a:gd name="connsiteX9" fmla="*/ 1506 w 1556"/>
                <a:gd name="connsiteY9" fmla="*/ 1121 h 1121"/>
                <a:gd name="connsiteX0" fmla="*/ 1520 w 1556"/>
                <a:gd name="connsiteY0" fmla="*/ 1154 h 1159"/>
                <a:gd name="connsiteX1" fmla="*/ 1538 w 1556"/>
                <a:gd name="connsiteY1" fmla="*/ 930 h 1159"/>
                <a:gd name="connsiteX2" fmla="*/ 1409 w 1556"/>
                <a:gd name="connsiteY2" fmla="*/ 640 h 1159"/>
                <a:gd name="connsiteX3" fmla="*/ 1232 w 1556"/>
                <a:gd name="connsiteY3" fmla="*/ 366 h 1159"/>
                <a:gd name="connsiteX4" fmla="*/ 734 w 1556"/>
                <a:gd name="connsiteY4" fmla="*/ 178 h 1159"/>
                <a:gd name="connsiteX5" fmla="*/ 304 w 1556"/>
                <a:gd name="connsiteY5" fmla="*/ 58 h 1159"/>
                <a:gd name="connsiteX6" fmla="*/ 120 w 1556"/>
                <a:gd name="connsiteY6" fmla="*/ 59 h 1159"/>
                <a:gd name="connsiteX7" fmla="*/ 70 w 1556"/>
                <a:gd name="connsiteY7" fmla="*/ 215 h 1159"/>
                <a:gd name="connsiteX8" fmla="*/ 0 w 1556"/>
                <a:gd name="connsiteY8" fmla="*/ 1159 h 1159"/>
                <a:gd name="connsiteX9" fmla="*/ 1506 w 1556"/>
                <a:gd name="connsiteY9" fmla="*/ 1159 h 1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6" h="1159">
                  <a:moveTo>
                    <a:pt x="1520" y="1154"/>
                  </a:moveTo>
                  <a:cubicBezTo>
                    <a:pt x="1511" y="1117"/>
                    <a:pt x="1556" y="1016"/>
                    <a:pt x="1538" y="930"/>
                  </a:cubicBezTo>
                  <a:cubicBezTo>
                    <a:pt x="1520" y="844"/>
                    <a:pt x="1460" y="734"/>
                    <a:pt x="1409" y="640"/>
                  </a:cubicBezTo>
                  <a:cubicBezTo>
                    <a:pt x="1358" y="546"/>
                    <a:pt x="1345" y="443"/>
                    <a:pt x="1232" y="366"/>
                  </a:cubicBezTo>
                  <a:cubicBezTo>
                    <a:pt x="1120" y="289"/>
                    <a:pt x="889" y="229"/>
                    <a:pt x="734" y="178"/>
                  </a:cubicBezTo>
                  <a:cubicBezTo>
                    <a:pt x="579" y="127"/>
                    <a:pt x="406" y="78"/>
                    <a:pt x="304" y="58"/>
                  </a:cubicBezTo>
                  <a:cubicBezTo>
                    <a:pt x="202" y="38"/>
                    <a:pt x="73" y="0"/>
                    <a:pt x="120" y="59"/>
                  </a:cubicBezTo>
                  <a:cubicBezTo>
                    <a:pt x="14" y="93"/>
                    <a:pt x="118" y="42"/>
                    <a:pt x="70" y="215"/>
                  </a:cubicBezTo>
                  <a:cubicBezTo>
                    <a:pt x="47" y="530"/>
                    <a:pt x="23" y="844"/>
                    <a:pt x="0" y="1159"/>
                  </a:cubicBezTo>
                  <a:lnTo>
                    <a:pt x="1506" y="115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34" name="Arco 233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6118786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235" name="Connettore 1 234"/>
            <p:cNvCxnSpPr/>
            <p:nvPr/>
          </p:nvCxnSpPr>
          <p:spPr bwMode="auto">
            <a:xfrm rot="16200000" flipV="1">
              <a:off x="2720787" y="3565714"/>
              <a:ext cx="592373" cy="462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6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237" name="Connettore 1 236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38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239" name="Gruppo 238"/>
          <p:cNvGrpSpPr/>
          <p:nvPr/>
        </p:nvGrpSpPr>
        <p:grpSpPr>
          <a:xfrm rot="16200000">
            <a:off x="6562717" y="4463897"/>
            <a:ext cx="742046" cy="674033"/>
            <a:chOff x="2865450" y="3271837"/>
            <a:chExt cx="742046" cy="674033"/>
          </a:xfrm>
        </p:grpSpPr>
        <p:sp>
          <p:nvSpPr>
            <p:cNvPr id="240" name="Freeform 33"/>
            <p:cNvSpPr>
              <a:spLocks/>
            </p:cNvSpPr>
            <p:nvPr/>
          </p:nvSpPr>
          <p:spPr bwMode="auto">
            <a:xfrm>
              <a:off x="3003674" y="3296054"/>
              <a:ext cx="603822" cy="555864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2512 w 2548"/>
                <a:gd name="connsiteY0" fmla="*/ 877 h 882"/>
                <a:gd name="connsiteX1" fmla="*/ 2530 w 2548"/>
                <a:gd name="connsiteY1" fmla="*/ 653 h 882"/>
                <a:gd name="connsiteX2" fmla="*/ 2401 w 2548"/>
                <a:gd name="connsiteY2" fmla="*/ 363 h 882"/>
                <a:gd name="connsiteX3" fmla="*/ 2305 w 2548"/>
                <a:gd name="connsiteY3" fmla="*/ 239 h 882"/>
                <a:gd name="connsiteX4" fmla="*/ 2269 w 2548"/>
                <a:gd name="connsiteY4" fmla="*/ 185 h 882"/>
                <a:gd name="connsiteX5" fmla="*/ 2224 w 2548"/>
                <a:gd name="connsiteY5" fmla="*/ 89 h 882"/>
                <a:gd name="connsiteX6" fmla="*/ 2159 w 2548"/>
                <a:gd name="connsiteY6" fmla="*/ 2 h 882"/>
                <a:gd name="connsiteX7" fmla="*/ 0 w 2548"/>
                <a:gd name="connsiteY7" fmla="*/ 37 h 882"/>
                <a:gd name="connsiteX8" fmla="*/ 992 w 2548"/>
                <a:gd name="connsiteY8" fmla="*/ 882 h 882"/>
                <a:gd name="connsiteX9" fmla="*/ 2498 w 2548"/>
                <a:gd name="connsiteY9" fmla="*/ 882 h 882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811 w 2584"/>
                <a:gd name="connsiteY7" fmla="*/ 135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934 w 2584"/>
                <a:gd name="connsiteY7" fmla="*/ 11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94 h 999"/>
                <a:gd name="connsiteX1" fmla="*/ 2566 w 2584"/>
                <a:gd name="connsiteY1" fmla="*/ 770 h 999"/>
                <a:gd name="connsiteX2" fmla="*/ 2437 w 2584"/>
                <a:gd name="connsiteY2" fmla="*/ 480 h 999"/>
                <a:gd name="connsiteX3" fmla="*/ 2341 w 2584"/>
                <a:gd name="connsiteY3" fmla="*/ 356 h 999"/>
                <a:gd name="connsiteX4" fmla="*/ 2305 w 2584"/>
                <a:gd name="connsiteY4" fmla="*/ 302 h 999"/>
                <a:gd name="connsiteX5" fmla="*/ 2260 w 2584"/>
                <a:gd name="connsiteY5" fmla="*/ 206 h 999"/>
                <a:gd name="connsiteX6" fmla="*/ 2195 w 2584"/>
                <a:gd name="connsiteY6" fmla="*/ 119 h 999"/>
                <a:gd name="connsiteX7" fmla="*/ 1762 w 2584"/>
                <a:gd name="connsiteY7" fmla="*/ 18 h 999"/>
                <a:gd name="connsiteX8" fmla="*/ 934 w 2584"/>
                <a:gd name="connsiteY8" fmla="*/ 23 h 999"/>
                <a:gd name="connsiteX9" fmla="*/ 36 w 2584"/>
                <a:gd name="connsiteY9" fmla="*/ 154 h 999"/>
                <a:gd name="connsiteX10" fmla="*/ 1028 w 2584"/>
                <a:gd name="connsiteY10" fmla="*/ 999 h 999"/>
                <a:gd name="connsiteX11" fmla="*/ 2534 w 2584"/>
                <a:gd name="connsiteY11" fmla="*/ 999 h 999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05 w 2584"/>
                <a:gd name="connsiteY4" fmla="*/ 315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27 w 2584"/>
                <a:gd name="connsiteY4" fmla="*/ 388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260 w 2584"/>
                <a:gd name="connsiteY3" fmla="*/ 219 h 1012"/>
                <a:gd name="connsiteX4" fmla="*/ 1762 w 2584"/>
                <a:gd name="connsiteY4" fmla="*/ 31 h 1012"/>
                <a:gd name="connsiteX5" fmla="*/ 934 w 2584"/>
                <a:gd name="connsiteY5" fmla="*/ 36 h 1012"/>
                <a:gd name="connsiteX6" fmla="*/ 36 w 2584"/>
                <a:gd name="connsiteY6" fmla="*/ 167 h 1012"/>
                <a:gd name="connsiteX7" fmla="*/ 1028 w 2584"/>
                <a:gd name="connsiteY7" fmla="*/ 1012 h 1012"/>
                <a:gd name="connsiteX8" fmla="*/ 2534 w 2584"/>
                <a:gd name="connsiteY8" fmla="*/ 1012 h 1012"/>
                <a:gd name="connsiteX0" fmla="*/ 2548 w 2584"/>
                <a:gd name="connsiteY0" fmla="*/ 1064 h 1069"/>
                <a:gd name="connsiteX1" fmla="*/ 2566 w 2584"/>
                <a:gd name="connsiteY1" fmla="*/ 840 h 1069"/>
                <a:gd name="connsiteX2" fmla="*/ 2437 w 2584"/>
                <a:gd name="connsiteY2" fmla="*/ 550 h 1069"/>
                <a:gd name="connsiteX3" fmla="*/ 2260 w 2584"/>
                <a:gd name="connsiteY3" fmla="*/ 276 h 1069"/>
                <a:gd name="connsiteX4" fmla="*/ 1762 w 2584"/>
                <a:gd name="connsiteY4" fmla="*/ 88 h 1069"/>
                <a:gd name="connsiteX5" fmla="*/ 934 w 2584"/>
                <a:gd name="connsiteY5" fmla="*/ 23 h 1069"/>
                <a:gd name="connsiteX6" fmla="*/ 36 w 2584"/>
                <a:gd name="connsiteY6" fmla="*/ 224 h 1069"/>
                <a:gd name="connsiteX7" fmla="*/ 1028 w 2584"/>
                <a:gd name="connsiteY7" fmla="*/ 1069 h 1069"/>
                <a:gd name="connsiteX8" fmla="*/ 2534 w 2584"/>
                <a:gd name="connsiteY8" fmla="*/ 1069 h 1069"/>
                <a:gd name="connsiteX0" fmla="*/ 2512 w 2548"/>
                <a:gd name="connsiteY0" fmla="*/ 1003 h 1008"/>
                <a:gd name="connsiteX1" fmla="*/ 2530 w 2548"/>
                <a:gd name="connsiteY1" fmla="*/ 779 h 1008"/>
                <a:gd name="connsiteX2" fmla="*/ 2401 w 2548"/>
                <a:gd name="connsiteY2" fmla="*/ 489 h 1008"/>
                <a:gd name="connsiteX3" fmla="*/ 2224 w 2548"/>
                <a:gd name="connsiteY3" fmla="*/ 215 h 1008"/>
                <a:gd name="connsiteX4" fmla="*/ 1726 w 2548"/>
                <a:gd name="connsiteY4" fmla="*/ 27 h 1008"/>
                <a:gd name="connsiteX5" fmla="*/ 0 w 2548"/>
                <a:gd name="connsiteY5" fmla="*/ 163 h 1008"/>
                <a:gd name="connsiteX6" fmla="*/ 992 w 2548"/>
                <a:gd name="connsiteY6" fmla="*/ 1008 h 1008"/>
                <a:gd name="connsiteX7" fmla="*/ 2498 w 2548"/>
                <a:gd name="connsiteY7" fmla="*/ 1008 h 1008"/>
                <a:gd name="connsiteX0" fmla="*/ 1520 w 1556"/>
                <a:gd name="connsiteY0" fmla="*/ 1102 h 1107"/>
                <a:gd name="connsiteX1" fmla="*/ 1538 w 1556"/>
                <a:gd name="connsiteY1" fmla="*/ 878 h 1107"/>
                <a:gd name="connsiteX2" fmla="*/ 1409 w 1556"/>
                <a:gd name="connsiteY2" fmla="*/ 588 h 1107"/>
                <a:gd name="connsiteX3" fmla="*/ 1232 w 1556"/>
                <a:gd name="connsiteY3" fmla="*/ 314 h 1107"/>
                <a:gd name="connsiteX4" fmla="*/ 734 w 1556"/>
                <a:gd name="connsiteY4" fmla="*/ 126 h 1107"/>
                <a:gd name="connsiteX5" fmla="*/ 70 w 1556"/>
                <a:gd name="connsiteY5" fmla="*/ 163 h 1107"/>
                <a:gd name="connsiteX6" fmla="*/ 0 w 1556"/>
                <a:gd name="connsiteY6" fmla="*/ 1107 h 1107"/>
                <a:gd name="connsiteX7" fmla="*/ 1506 w 1556"/>
                <a:gd name="connsiteY7" fmla="*/ 1107 h 1107"/>
                <a:gd name="connsiteX0" fmla="*/ 1520 w 1556"/>
                <a:gd name="connsiteY0" fmla="*/ 1111 h 1116"/>
                <a:gd name="connsiteX1" fmla="*/ 1538 w 1556"/>
                <a:gd name="connsiteY1" fmla="*/ 887 h 1116"/>
                <a:gd name="connsiteX2" fmla="*/ 1409 w 1556"/>
                <a:gd name="connsiteY2" fmla="*/ 597 h 1116"/>
                <a:gd name="connsiteX3" fmla="*/ 1232 w 1556"/>
                <a:gd name="connsiteY3" fmla="*/ 323 h 1116"/>
                <a:gd name="connsiteX4" fmla="*/ 734 w 1556"/>
                <a:gd name="connsiteY4" fmla="*/ 135 h 1116"/>
                <a:gd name="connsiteX5" fmla="*/ 304 w 1556"/>
                <a:gd name="connsiteY5" fmla="*/ 85 h 1116"/>
                <a:gd name="connsiteX6" fmla="*/ 70 w 1556"/>
                <a:gd name="connsiteY6" fmla="*/ 172 h 1116"/>
                <a:gd name="connsiteX7" fmla="*/ 0 w 1556"/>
                <a:gd name="connsiteY7" fmla="*/ 1116 h 1116"/>
                <a:gd name="connsiteX8" fmla="*/ 1506 w 1556"/>
                <a:gd name="connsiteY8" fmla="*/ 1116 h 1116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6 h 1121"/>
                <a:gd name="connsiteX1" fmla="*/ 1538 w 1556"/>
                <a:gd name="connsiteY1" fmla="*/ 892 h 1121"/>
                <a:gd name="connsiteX2" fmla="*/ 1409 w 1556"/>
                <a:gd name="connsiteY2" fmla="*/ 602 h 1121"/>
                <a:gd name="connsiteX3" fmla="*/ 1232 w 1556"/>
                <a:gd name="connsiteY3" fmla="*/ 328 h 1121"/>
                <a:gd name="connsiteX4" fmla="*/ 734 w 1556"/>
                <a:gd name="connsiteY4" fmla="*/ 140 h 1121"/>
                <a:gd name="connsiteX5" fmla="*/ 304 w 1556"/>
                <a:gd name="connsiteY5" fmla="*/ 20 h 1121"/>
                <a:gd name="connsiteX6" fmla="*/ 120 w 1556"/>
                <a:gd name="connsiteY6" fmla="*/ 21 h 1121"/>
                <a:gd name="connsiteX7" fmla="*/ 70 w 1556"/>
                <a:gd name="connsiteY7" fmla="*/ 177 h 1121"/>
                <a:gd name="connsiteX8" fmla="*/ 0 w 1556"/>
                <a:gd name="connsiteY8" fmla="*/ 1121 h 1121"/>
                <a:gd name="connsiteX9" fmla="*/ 1506 w 1556"/>
                <a:gd name="connsiteY9" fmla="*/ 1121 h 1121"/>
                <a:gd name="connsiteX0" fmla="*/ 1520 w 1556"/>
                <a:gd name="connsiteY0" fmla="*/ 1116 h 1121"/>
                <a:gd name="connsiteX1" fmla="*/ 1538 w 1556"/>
                <a:gd name="connsiteY1" fmla="*/ 892 h 1121"/>
                <a:gd name="connsiteX2" fmla="*/ 1409 w 1556"/>
                <a:gd name="connsiteY2" fmla="*/ 602 h 1121"/>
                <a:gd name="connsiteX3" fmla="*/ 1232 w 1556"/>
                <a:gd name="connsiteY3" fmla="*/ 328 h 1121"/>
                <a:gd name="connsiteX4" fmla="*/ 734 w 1556"/>
                <a:gd name="connsiteY4" fmla="*/ 140 h 1121"/>
                <a:gd name="connsiteX5" fmla="*/ 304 w 1556"/>
                <a:gd name="connsiteY5" fmla="*/ 20 h 1121"/>
                <a:gd name="connsiteX6" fmla="*/ 120 w 1556"/>
                <a:gd name="connsiteY6" fmla="*/ 21 h 1121"/>
                <a:gd name="connsiteX7" fmla="*/ 70 w 1556"/>
                <a:gd name="connsiteY7" fmla="*/ 177 h 1121"/>
                <a:gd name="connsiteX8" fmla="*/ 0 w 1556"/>
                <a:gd name="connsiteY8" fmla="*/ 1121 h 1121"/>
                <a:gd name="connsiteX9" fmla="*/ 1506 w 1556"/>
                <a:gd name="connsiteY9" fmla="*/ 1121 h 1121"/>
                <a:gd name="connsiteX0" fmla="*/ 1520 w 1556"/>
                <a:gd name="connsiteY0" fmla="*/ 1154 h 1159"/>
                <a:gd name="connsiteX1" fmla="*/ 1538 w 1556"/>
                <a:gd name="connsiteY1" fmla="*/ 930 h 1159"/>
                <a:gd name="connsiteX2" fmla="*/ 1409 w 1556"/>
                <a:gd name="connsiteY2" fmla="*/ 640 h 1159"/>
                <a:gd name="connsiteX3" fmla="*/ 1232 w 1556"/>
                <a:gd name="connsiteY3" fmla="*/ 366 h 1159"/>
                <a:gd name="connsiteX4" fmla="*/ 734 w 1556"/>
                <a:gd name="connsiteY4" fmla="*/ 178 h 1159"/>
                <a:gd name="connsiteX5" fmla="*/ 304 w 1556"/>
                <a:gd name="connsiteY5" fmla="*/ 58 h 1159"/>
                <a:gd name="connsiteX6" fmla="*/ 120 w 1556"/>
                <a:gd name="connsiteY6" fmla="*/ 59 h 1159"/>
                <a:gd name="connsiteX7" fmla="*/ 70 w 1556"/>
                <a:gd name="connsiteY7" fmla="*/ 215 h 1159"/>
                <a:gd name="connsiteX8" fmla="*/ 0 w 1556"/>
                <a:gd name="connsiteY8" fmla="*/ 1159 h 1159"/>
                <a:gd name="connsiteX9" fmla="*/ 1506 w 1556"/>
                <a:gd name="connsiteY9" fmla="*/ 1159 h 1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6" h="1159">
                  <a:moveTo>
                    <a:pt x="1520" y="1154"/>
                  </a:moveTo>
                  <a:cubicBezTo>
                    <a:pt x="1511" y="1117"/>
                    <a:pt x="1556" y="1016"/>
                    <a:pt x="1538" y="930"/>
                  </a:cubicBezTo>
                  <a:cubicBezTo>
                    <a:pt x="1520" y="844"/>
                    <a:pt x="1460" y="734"/>
                    <a:pt x="1409" y="640"/>
                  </a:cubicBezTo>
                  <a:cubicBezTo>
                    <a:pt x="1358" y="546"/>
                    <a:pt x="1345" y="443"/>
                    <a:pt x="1232" y="366"/>
                  </a:cubicBezTo>
                  <a:cubicBezTo>
                    <a:pt x="1120" y="289"/>
                    <a:pt x="889" y="229"/>
                    <a:pt x="734" y="178"/>
                  </a:cubicBezTo>
                  <a:cubicBezTo>
                    <a:pt x="579" y="127"/>
                    <a:pt x="406" y="78"/>
                    <a:pt x="304" y="58"/>
                  </a:cubicBezTo>
                  <a:cubicBezTo>
                    <a:pt x="202" y="38"/>
                    <a:pt x="73" y="0"/>
                    <a:pt x="120" y="59"/>
                  </a:cubicBezTo>
                  <a:cubicBezTo>
                    <a:pt x="14" y="93"/>
                    <a:pt x="118" y="42"/>
                    <a:pt x="70" y="215"/>
                  </a:cubicBezTo>
                  <a:cubicBezTo>
                    <a:pt x="47" y="530"/>
                    <a:pt x="23" y="844"/>
                    <a:pt x="0" y="1159"/>
                  </a:cubicBezTo>
                  <a:lnTo>
                    <a:pt x="1506" y="115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41" name="Arco 240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6118786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242" name="Connettore 1 241"/>
            <p:cNvCxnSpPr/>
            <p:nvPr/>
          </p:nvCxnSpPr>
          <p:spPr bwMode="auto">
            <a:xfrm rot="16200000" flipV="1">
              <a:off x="2720787" y="3565714"/>
              <a:ext cx="592373" cy="462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43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244" name="Connettore 1 243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45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246" name="Gruppo 245"/>
          <p:cNvGrpSpPr/>
          <p:nvPr/>
        </p:nvGrpSpPr>
        <p:grpSpPr>
          <a:xfrm flipV="1">
            <a:off x="6061675" y="5253036"/>
            <a:ext cx="742046" cy="674033"/>
            <a:chOff x="2865450" y="3271837"/>
            <a:chExt cx="742046" cy="674033"/>
          </a:xfrm>
        </p:grpSpPr>
        <p:sp>
          <p:nvSpPr>
            <p:cNvPr id="247" name="Freeform 33"/>
            <p:cNvSpPr>
              <a:spLocks/>
            </p:cNvSpPr>
            <p:nvPr/>
          </p:nvSpPr>
          <p:spPr bwMode="auto">
            <a:xfrm>
              <a:off x="3003674" y="3296054"/>
              <a:ext cx="603822" cy="555864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2512 w 2548"/>
                <a:gd name="connsiteY0" fmla="*/ 877 h 882"/>
                <a:gd name="connsiteX1" fmla="*/ 2530 w 2548"/>
                <a:gd name="connsiteY1" fmla="*/ 653 h 882"/>
                <a:gd name="connsiteX2" fmla="*/ 2401 w 2548"/>
                <a:gd name="connsiteY2" fmla="*/ 363 h 882"/>
                <a:gd name="connsiteX3" fmla="*/ 2305 w 2548"/>
                <a:gd name="connsiteY3" fmla="*/ 239 h 882"/>
                <a:gd name="connsiteX4" fmla="*/ 2269 w 2548"/>
                <a:gd name="connsiteY4" fmla="*/ 185 h 882"/>
                <a:gd name="connsiteX5" fmla="*/ 2224 w 2548"/>
                <a:gd name="connsiteY5" fmla="*/ 89 h 882"/>
                <a:gd name="connsiteX6" fmla="*/ 2159 w 2548"/>
                <a:gd name="connsiteY6" fmla="*/ 2 h 882"/>
                <a:gd name="connsiteX7" fmla="*/ 0 w 2548"/>
                <a:gd name="connsiteY7" fmla="*/ 37 h 882"/>
                <a:gd name="connsiteX8" fmla="*/ 992 w 2548"/>
                <a:gd name="connsiteY8" fmla="*/ 882 h 882"/>
                <a:gd name="connsiteX9" fmla="*/ 2498 w 2548"/>
                <a:gd name="connsiteY9" fmla="*/ 882 h 882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811 w 2584"/>
                <a:gd name="connsiteY7" fmla="*/ 135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934 w 2584"/>
                <a:gd name="connsiteY7" fmla="*/ 11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94 h 999"/>
                <a:gd name="connsiteX1" fmla="*/ 2566 w 2584"/>
                <a:gd name="connsiteY1" fmla="*/ 770 h 999"/>
                <a:gd name="connsiteX2" fmla="*/ 2437 w 2584"/>
                <a:gd name="connsiteY2" fmla="*/ 480 h 999"/>
                <a:gd name="connsiteX3" fmla="*/ 2341 w 2584"/>
                <a:gd name="connsiteY3" fmla="*/ 356 h 999"/>
                <a:gd name="connsiteX4" fmla="*/ 2305 w 2584"/>
                <a:gd name="connsiteY4" fmla="*/ 302 h 999"/>
                <a:gd name="connsiteX5" fmla="*/ 2260 w 2584"/>
                <a:gd name="connsiteY5" fmla="*/ 206 h 999"/>
                <a:gd name="connsiteX6" fmla="*/ 2195 w 2584"/>
                <a:gd name="connsiteY6" fmla="*/ 119 h 999"/>
                <a:gd name="connsiteX7" fmla="*/ 1762 w 2584"/>
                <a:gd name="connsiteY7" fmla="*/ 18 h 999"/>
                <a:gd name="connsiteX8" fmla="*/ 934 w 2584"/>
                <a:gd name="connsiteY8" fmla="*/ 23 h 999"/>
                <a:gd name="connsiteX9" fmla="*/ 36 w 2584"/>
                <a:gd name="connsiteY9" fmla="*/ 154 h 999"/>
                <a:gd name="connsiteX10" fmla="*/ 1028 w 2584"/>
                <a:gd name="connsiteY10" fmla="*/ 999 h 999"/>
                <a:gd name="connsiteX11" fmla="*/ 2534 w 2584"/>
                <a:gd name="connsiteY11" fmla="*/ 999 h 999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05 w 2584"/>
                <a:gd name="connsiteY4" fmla="*/ 315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27 w 2584"/>
                <a:gd name="connsiteY4" fmla="*/ 388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260 w 2584"/>
                <a:gd name="connsiteY3" fmla="*/ 219 h 1012"/>
                <a:gd name="connsiteX4" fmla="*/ 1762 w 2584"/>
                <a:gd name="connsiteY4" fmla="*/ 31 h 1012"/>
                <a:gd name="connsiteX5" fmla="*/ 934 w 2584"/>
                <a:gd name="connsiteY5" fmla="*/ 36 h 1012"/>
                <a:gd name="connsiteX6" fmla="*/ 36 w 2584"/>
                <a:gd name="connsiteY6" fmla="*/ 167 h 1012"/>
                <a:gd name="connsiteX7" fmla="*/ 1028 w 2584"/>
                <a:gd name="connsiteY7" fmla="*/ 1012 h 1012"/>
                <a:gd name="connsiteX8" fmla="*/ 2534 w 2584"/>
                <a:gd name="connsiteY8" fmla="*/ 1012 h 1012"/>
                <a:gd name="connsiteX0" fmla="*/ 2548 w 2584"/>
                <a:gd name="connsiteY0" fmla="*/ 1064 h 1069"/>
                <a:gd name="connsiteX1" fmla="*/ 2566 w 2584"/>
                <a:gd name="connsiteY1" fmla="*/ 840 h 1069"/>
                <a:gd name="connsiteX2" fmla="*/ 2437 w 2584"/>
                <a:gd name="connsiteY2" fmla="*/ 550 h 1069"/>
                <a:gd name="connsiteX3" fmla="*/ 2260 w 2584"/>
                <a:gd name="connsiteY3" fmla="*/ 276 h 1069"/>
                <a:gd name="connsiteX4" fmla="*/ 1762 w 2584"/>
                <a:gd name="connsiteY4" fmla="*/ 88 h 1069"/>
                <a:gd name="connsiteX5" fmla="*/ 934 w 2584"/>
                <a:gd name="connsiteY5" fmla="*/ 23 h 1069"/>
                <a:gd name="connsiteX6" fmla="*/ 36 w 2584"/>
                <a:gd name="connsiteY6" fmla="*/ 224 h 1069"/>
                <a:gd name="connsiteX7" fmla="*/ 1028 w 2584"/>
                <a:gd name="connsiteY7" fmla="*/ 1069 h 1069"/>
                <a:gd name="connsiteX8" fmla="*/ 2534 w 2584"/>
                <a:gd name="connsiteY8" fmla="*/ 1069 h 1069"/>
                <a:gd name="connsiteX0" fmla="*/ 2512 w 2548"/>
                <a:gd name="connsiteY0" fmla="*/ 1003 h 1008"/>
                <a:gd name="connsiteX1" fmla="*/ 2530 w 2548"/>
                <a:gd name="connsiteY1" fmla="*/ 779 h 1008"/>
                <a:gd name="connsiteX2" fmla="*/ 2401 w 2548"/>
                <a:gd name="connsiteY2" fmla="*/ 489 h 1008"/>
                <a:gd name="connsiteX3" fmla="*/ 2224 w 2548"/>
                <a:gd name="connsiteY3" fmla="*/ 215 h 1008"/>
                <a:gd name="connsiteX4" fmla="*/ 1726 w 2548"/>
                <a:gd name="connsiteY4" fmla="*/ 27 h 1008"/>
                <a:gd name="connsiteX5" fmla="*/ 0 w 2548"/>
                <a:gd name="connsiteY5" fmla="*/ 163 h 1008"/>
                <a:gd name="connsiteX6" fmla="*/ 992 w 2548"/>
                <a:gd name="connsiteY6" fmla="*/ 1008 h 1008"/>
                <a:gd name="connsiteX7" fmla="*/ 2498 w 2548"/>
                <a:gd name="connsiteY7" fmla="*/ 1008 h 1008"/>
                <a:gd name="connsiteX0" fmla="*/ 1520 w 1556"/>
                <a:gd name="connsiteY0" fmla="*/ 1102 h 1107"/>
                <a:gd name="connsiteX1" fmla="*/ 1538 w 1556"/>
                <a:gd name="connsiteY1" fmla="*/ 878 h 1107"/>
                <a:gd name="connsiteX2" fmla="*/ 1409 w 1556"/>
                <a:gd name="connsiteY2" fmla="*/ 588 h 1107"/>
                <a:gd name="connsiteX3" fmla="*/ 1232 w 1556"/>
                <a:gd name="connsiteY3" fmla="*/ 314 h 1107"/>
                <a:gd name="connsiteX4" fmla="*/ 734 w 1556"/>
                <a:gd name="connsiteY4" fmla="*/ 126 h 1107"/>
                <a:gd name="connsiteX5" fmla="*/ 70 w 1556"/>
                <a:gd name="connsiteY5" fmla="*/ 163 h 1107"/>
                <a:gd name="connsiteX6" fmla="*/ 0 w 1556"/>
                <a:gd name="connsiteY6" fmla="*/ 1107 h 1107"/>
                <a:gd name="connsiteX7" fmla="*/ 1506 w 1556"/>
                <a:gd name="connsiteY7" fmla="*/ 1107 h 1107"/>
                <a:gd name="connsiteX0" fmla="*/ 1520 w 1556"/>
                <a:gd name="connsiteY0" fmla="*/ 1111 h 1116"/>
                <a:gd name="connsiteX1" fmla="*/ 1538 w 1556"/>
                <a:gd name="connsiteY1" fmla="*/ 887 h 1116"/>
                <a:gd name="connsiteX2" fmla="*/ 1409 w 1556"/>
                <a:gd name="connsiteY2" fmla="*/ 597 h 1116"/>
                <a:gd name="connsiteX3" fmla="*/ 1232 w 1556"/>
                <a:gd name="connsiteY3" fmla="*/ 323 h 1116"/>
                <a:gd name="connsiteX4" fmla="*/ 734 w 1556"/>
                <a:gd name="connsiteY4" fmla="*/ 135 h 1116"/>
                <a:gd name="connsiteX5" fmla="*/ 304 w 1556"/>
                <a:gd name="connsiteY5" fmla="*/ 85 h 1116"/>
                <a:gd name="connsiteX6" fmla="*/ 70 w 1556"/>
                <a:gd name="connsiteY6" fmla="*/ 172 h 1116"/>
                <a:gd name="connsiteX7" fmla="*/ 0 w 1556"/>
                <a:gd name="connsiteY7" fmla="*/ 1116 h 1116"/>
                <a:gd name="connsiteX8" fmla="*/ 1506 w 1556"/>
                <a:gd name="connsiteY8" fmla="*/ 1116 h 1116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6 h 1121"/>
                <a:gd name="connsiteX1" fmla="*/ 1538 w 1556"/>
                <a:gd name="connsiteY1" fmla="*/ 892 h 1121"/>
                <a:gd name="connsiteX2" fmla="*/ 1409 w 1556"/>
                <a:gd name="connsiteY2" fmla="*/ 602 h 1121"/>
                <a:gd name="connsiteX3" fmla="*/ 1232 w 1556"/>
                <a:gd name="connsiteY3" fmla="*/ 328 h 1121"/>
                <a:gd name="connsiteX4" fmla="*/ 734 w 1556"/>
                <a:gd name="connsiteY4" fmla="*/ 140 h 1121"/>
                <a:gd name="connsiteX5" fmla="*/ 304 w 1556"/>
                <a:gd name="connsiteY5" fmla="*/ 20 h 1121"/>
                <a:gd name="connsiteX6" fmla="*/ 120 w 1556"/>
                <a:gd name="connsiteY6" fmla="*/ 21 h 1121"/>
                <a:gd name="connsiteX7" fmla="*/ 70 w 1556"/>
                <a:gd name="connsiteY7" fmla="*/ 177 h 1121"/>
                <a:gd name="connsiteX8" fmla="*/ 0 w 1556"/>
                <a:gd name="connsiteY8" fmla="*/ 1121 h 1121"/>
                <a:gd name="connsiteX9" fmla="*/ 1506 w 1556"/>
                <a:gd name="connsiteY9" fmla="*/ 1121 h 1121"/>
                <a:gd name="connsiteX0" fmla="*/ 1520 w 1556"/>
                <a:gd name="connsiteY0" fmla="*/ 1116 h 1121"/>
                <a:gd name="connsiteX1" fmla="*/ 1538 w 1556"/>
                <a:gd name="connsiteY1" fmla="*/ 892 h 1121"/>
                <a:gd name="connsiteX2" fmla="*/ 1409 w 1556"/>
                <a:gd name="connsiteY2" fmla="*/ 602 h 1121"/>
                <a:gd name="connsiteX3" fmla="*/ 1232 w 1556"/>
                <a:gd name="connsiteY3" fmla="*/ 328 h 1121"/>
                <a:gd name="connsiteX4" fmla="*/ 734 w 1556"/>
                <a:gd name="connsiteY4" fmla="*/ 140 h 1121"/>
                <a:gd name="connsiteX5" fmla="*/ 304 w 1556"/>
                <a:gd name="connsiteY5" fmla="*/ 20 h 1121"/>
                <a:gd name="connsiteX6" fmla="*/ 120 w 1556"/>
                <a:gd name="connsiteY6" fmla="*/ 21 h 1121"/>
                <a:gd name="connsiteX7" fmla="*/ 70 w 1556"/>
                <a:gd name="connsiteY7" fmla="*/ 177 h 1121"/>
                <a:gd name="connsiteX8" fmla="*/ 0 w 1556"/>
                <a:gd name="connsiteY8" fmla="*/ 1121 h 1121"/>
                <a:gd name="connsiteX9" fmla="*/ 1506 w 1556"/>
                <a:gd name="connsiteY9" fmla="*/ 1121 h 1121"/>
                <a:gd name="connsiteX0" fmla="*/ 1520 w 1556"/>
                <a:gd name="connsiteY0" fmla="*/ 1154 h 1159"/>
                <a:gd name="connsiteX1" fmla="*/ 1538 w 1556"/>
                <a:gd name="connsiteY1" fmla="*/ 930 h 1159"/>
                <a:gd name="connsiteX2" fmla="*/ 1409 w 1556"/>
                <a:gd name="connsiteY2" fmla="*/ 640 h 1159"/>
                <a:gd name="connsiteX3" fmla="*/ 1232 w 1556"/>
                <a:gd name="connsiteY3" fmla="*/ 366 h 1159"/>
                <a:gd name="connsiteX4" fmla="*/ 734 w 1556"/>
                <a:gd name="connsiteY4" fmla="*/ 178 h 1159"/>
                <a:gd name="connsiteX5" fmla="*/ 304 w 1556"/>
                <a:gd name="connsiteY5" fmla="*/ 58 h 1159"/>
                <a:gd name="connsiteX6" fmla="*/ 120 w 1556"/>
                <a:gd name="connsiteY6" fmla="*/ 59 h 1159"/>
                <a:gd name="connsiteX7" fmla="*/ 70 w 1556"/>
                <a:gd name="connsiteY7" fmla="*/ 215 h 1159"/>
                <a:gd name="connsiteX8" fmla="*/ 0 w 1556"/>
                <a:gd name="connsiteY8" fmla="*/ 1159 h 1159"/>
                <a:gd name="connsiteX9" fmla="*/ 1506 w 1556"/>
                <a:gd name="connsiteY9" fmla="*/ 1159 h 1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6" h="1159">
                  <a:moveTo>
                    <a:pt x="1520" y="1154"/>
                  </a:moveTo>
                  <a:cubicBezTo>
                    <a:pt x="1511" y="1117"/>
                    <a:pt x="1556" y="1016"/>
                    <a:pt x="1538" y="930"/>
                  </a:cubicBezTo>
                  <a:cubicBezTo>
                    <a:pt x="1520" y="844"/>
                    <a:pt x="1460" y="734"/>
                    <a:pt x="1409" y="640"/>
                  </a:cubicBezTo>
                  <a:cubicBezTo>
                    <a:pt x="1358" y="546"/>
                    <a:pt x="1345" y="443"/>
                    <a:pt x="1232" y="366"/>
                  </a:cubicBezTo>
                  <a:cubicBezTo>
                    <a:pt x="1120" y="289"/>
                    <a:pt x="889" y="229"/>
                    <a:pt x="734" y="178"/>
                  </a:cubicBezTo>
                  <a:cubicBezTo>
                    <a:pt x="579" y="127"/>
                    <a:pt x="406" y="78"/>
                    <a:pt x="304" y="58"/>
                  </a:cubicBezTo>
                  <a:cubicBezTo>
                    <a:pt x="202" y="38"/>
                    <a:pt x="73" y="0"/>
                    <a:pt x="120" y="59"/>
                  </a:cubicBezTo>
                  <a:cubicBezTo>
                    <a:pt x="14" y="93"/>
                    <a:pt x="118" y="42"/>
                    <a:pt x="70" y="215"/>
                  </a:cubicBezTo>
                  <a:cubicBezTo>
                    <a:pt x="47" y="530"/>
                    <a:pt x="23" y="844"/>
                    <a:pt x="0" y="1159"/>
                  </a:cubicBezTo>
                  <a:lnTo>
                    <a:pt x="1506" y="115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48" name="Arco 247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16118786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249" name="Connettore 1 248"/>
            <p:cNvCxnSpPr/>
            <p:nvPr/>
          </p:nvCxnSpPr>
          <p:spPr bwMode="auto">
            <a:xfrm rot="16200000" flipV="1">
              <a:off x="2720787" y="3565714"/>
              <a:ext cx="592373" cy="462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0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251" name="Connettore 1 250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2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253" name="Gruppo 252"/>
          <p:cNvGrpSpPr>
            <a:grpSpLocks noChangeAspect="1"/>
          </p:cNvGrpSpPr>
          <p:nvPr/>
        </p:nvGrpSpPr>
        <p:grpSpPr>
          <a:xfrm>
            <a:off x="7783827" y="3848280"/>
            <a:ext cx="916793" cy="867370"/>
            <a:chOff x="2385106" y="3272074"/>
            <a:chExt cx="1222390" cy="1156493"/>
          </a:xfrm>
        </p:grpSpPr>
        <p:sp>
          <p:nvSpPr>
            <p:cNvPr id="254" name="Freeform 33"/>
            <p:cNvSpPr>
              <a:spLocks/>
            </p:cNvSpPr>
            <p:nvPr/>
          </p:nvSpPr>
          <p:spPr bwMode="auto">
            <a:xfrm>
              <a:off x="2385106" y="3272074"/>
              <a:ext cx="1222390" cy="1153453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2512 w 2548"/>
                <a:gd name="connsiteY0" fmla="*/ 877 h 882"/>
                <a:gd name="connsiteX1" fmla="*/ 2530 w 2548"/>
                <a:gd name="connsiteY1" fmla="*/ 653 h 882"/>
                <a:gd name="connsiteX2" fmla="*/ 2401 w 2548"/>
                <a:gd name="connsiteY2" fmla="*/ 363 h 882"/>
                <a:gd name="connsiteX3" fmla="*/ 2305 w 2548"/>
                <a:gd name="connsiteY3" fmla="*/ 239 h 882"/>
                <a:gd name="connsiteX4" fmla="*/ 2269 w 2548"/>
                <a:gd name="connsiteY4" fmla="*/ 185 h 882"/>
                <a:gd name="connsiteX5" fmla="*/ 2224 w 2548"/>
                <a:gd name="connsiteY5" fmla="*/ 89 h 882"/>
                <a:gd name="connsiteX6" fmla="*/ 2159 w 2548"/>
                <a:gd name="connsiteY6" fmla="*/ 2 h 882"/>
                <a:gd name="connsiteX7" fmla="*/ 0 w 2548"/>
                <a:gd name="connsiteY7" fmla="*/ 37 h 882"/>
                <a:gd name="connsiteX8" fmla="*/ 992 w 2548"/>
                <a:gd name="connsiteY8" fmla="*/ 882 h 882"/>
                <a:gd name="connsiteX9" fmla="*/ 2498 w 2548"/>
                <a:gd name="connsiteY9" fmla="*/ 882 h 882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811 w 2584"/>
                <a:gd name="connsiteY7" fmla="*/ 135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934 w 2584"/>
                <a:gd name="connsiteY7" fmla="*/ 11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94 h 999"/>
                <a:gd name="connsiteX1" fmla="*/ 2566 w 2584"/>
                <a:gd name="connsiteY1" fmla="*/ 770 h 999"/>
                <a:gd name="connsiteX2" fmla="*/ 2437 w 2584"/>
                <a:gd name="connsiteY2" fmla="*/ 480 h 999"/>
                <a:gd name="connsiteX3" fmla="*/ 2341 w 2584"/>
                <a:gd name="connsiteY3" fmla="*/ 356 h 999"/>
                <a:gd name="connsiteX4" fmla="*/ 2305 w 2584"/>
                <a:gd name="connsiteY4" fmla="*/ 302 h 999"/>
                <a:gd name="connsiteX5" fmla="*/ 2260 w 2584"/>
                <a:gd name="connsiteY5" fmla="*/ 206 h 999"/>
                <a:gd name="connsiteX6" fmla="*/ 2195 w 2584"/>
                <a:gd name="connsiteY6" fmla="*/ 119 h 999"/>
                <a:gd name="connsiteX7" fmla="*/ 1762 w 2584"/>
                <a:gd name="connsiteY7" fmla="*/ 18 h 999"/>
                <a:gd name="connsiteX8" fmla="*/ 934 w 2584"/>
                <a:gd name="connsiteY8" fmla="*/ 23 h 999"/>
                <a:gd name="connsiteX9" fmla="*/ 36 w 2584"/>
                <a:gd name="connsiteY9" fmla="*/ 154 h 999"/>
                <a:gd name="connsiteX10" fmla="*/ 1028 w 2584"/>
                <a:gd name="connsiteY10" fmla="*/ 999 h 999"/>
                <a:gd name="connsiteX11" fmla="*/ 2534 w 2584"/>
                <a:gd name="connsiteY11" fmla="*/ 999 h 999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05 w 2584"/>
                <a:gd name="connsiteY4" fmla="*/ 315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27 w 2584"/>
                <a:gd name="connsiteY4" fmla="*/ 388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260 w 2584"/>
                <a:gd name="connsiteY3" fmla="*/ 219 h 1012"/>
                <a:gd name="connsiteX4" fmla="*/ 1762 w 2584"/>
                <a:gd name="connsiteY4" fmla="*/ 31 h 1012"/>
                <a:gd name="connsiteX5" fmla="*/ 934 w 2584"/>
                <a:gd name="connsiteY5" fmla="*/ 36 h 1012"/>
                <a:gd name="connsiteX6" fmla="*/ 36 w 2584"/>
                <a:gd name="connsiteY6" fmla="*/ 167 h 1012"/>
                <a:gd name="connsiteX7" fmla="*/ 1028 w 2584"/>
                <a:gd name="connsiteY7" fmla="*/ 1012 h 1012"/>
                <a:gd name="connsiteX8" fmla="*/ 2534 w 2584"/>
                <a:gd name="connsiteY8" fmla="*/ 1012 h 1012"/>
                <a:gd name="connsiteX0" fmla="*/ 2548 w 2584"/>
                <a:gd name="connsiteY0" fmla="*/ 1064 h 1069"/>
                <a:gd name="connsiteX1" fmla="*/ 2566 w 2584"/>
                <a:gd name="connsiteY1" fmla="*/ 840 h 1069"/>
                <a:gd name="connsiteX2" fmla="*/ 2437 w 2584"/>
                <a:gd name="connsiteY2" fmla="*/ 550 h 1069"/>
                <a:gd name="connsiteX3" fmla="*/ 2260 w 2584"/>
                <a:gd name="connsiteY3" fmla="*/ 276 h 1069"/>
                <a:gd name="connsiteX4" fmla="*/ 1762 w 2584"/>
                <a:gd name="connsiteY4" fmla="*/ 88 h 1069"/>
                <a:gd name="connsiteX5" fmla="*/ 934 w 2584"/>
                <a:gd name="connsiteY5" fmla="*/ 23 h 1069"/>
                <a:gd name="connsiteX6" fmla="*/ 36 w 2584"/>
                <a:gd name="connsiteY6" fmla="*/ 224 h 1069"/>
                <a:gd name="connsiteX7" fmla="*/ 1028 w 2584"/>
                <a:gd name="connsiteY7" fmla="*/ 1069 h 1069"/>
                <a:gd name="connsiteX8" fmla="*/ 2534 w 2584"/>
                <a:gd name="connsiteY8" fmla="*/ 1069 h 1069"/>
                <a:gd name="connsiteX0" fmla="*/ 2512 w 2548"/>
                <a:gd name="connsiteY0" fmla="*/ 1003 h 1008"/>
                <a:gd name="connsiteX1" fmla="*/ 2530 w 2548"/>
                <a:gd name="connsiteY1" fmla="*/ 779 h 1008"/>
                <a:gd name="connsiteX2" fmla="*/ 2401 w 2548"/>
                <a:gd name="connsiteY2" fmla="*/ 489 h 1008"/>
                <a:gd name="connsiteX3" fmla="*/ 2224 w 2548"/>
                <a:gd name="connsiteY3" fmla="*/ 215 h 1008"/>
                <a:gd name="connsiteX4" fmla="*/ 1726 w 2548"/>
                <a:gd name="connsiteY4" fmla="*/ 27 h 1008"/>
                <a:gd name="connsiteX5" fmla="*/ 0 w 2548"/>
                <a:gd name="connsiteY5" fmla="*/ 163 h 1008"/>
                <a:gd name="connsiteX6" fmla="*/ 992 w 2548"/>
                <a:gd name="connsiteY6" fmla="*/ 1008 h 1008"/>
                <a:gd name="connsiteX7" fmla="*/ 2498 w 2548"/>
                <a:gd name="connsiteY7" fmla="*/ 1008 h 1008"/>
                <a:gd name="connsiteX0" fmla="*/ 1520 w 1556"/>
                <a:gd name="connsiteY0" fmla="*/ 1102 h 1107"/>
                <a:gd name="connsiteX1" fmla="*/ 1538 w 1556"/>
                <a:gd name="connsiteY1" fmla="*/ 878 h 1107"/>
                <a:gd name="connsiteX2" fmla="*/ 1409 w 1556"/>
                <a:gd name="connsiteY2" fmla="*/ 588 h 1107"/>
                <a:gd name="connsiteX3" fmla="*/ 1232 w 1556"/>
                <a:gd name="connsiteY3" fmla="*/ 314 h 1107"/>
                <a:gd name="connsiteX4" fmla="*/ 734 w 1556"/>
                <a:gd name="connsiteY4" fmla="*/ 126 h 1107"/>
                <a:gd name="connsiteX5" fmla="*/ 70 w 1556"/>
                <a:gd name="connsiteY5" fmla="*/ 163 h 1107"/>
                <a:gd name="connsiteX6" fmla="*/ 0 w 1556"/>
                <a:gd name="connsiteY6" fmla="*/ 1107 h 1107"/>
                <a:gd name="connsiteX7" fmla="*/ 1506 w 1556"/>
                <a:gd name="connsiteY7" fmla="*/ 1107 h 1107"/>
                <a:gd name="connsiteX0" fmla="*/ 1520 w 1556"/>
                <a:gd name="connsiteY0" fmla="*/ 1111 h 1116"/>
                <a:gd name="connsiteX1" fmla="*/ 1538 w 1556"/>
                <a:gd name="connsiteY1" fmla="*/ 887 h 1116"/>
                <a:gd name="connsiteX2" fmla="*/ 1409 w 1556"/>
                <a:gd name="connsiteY2" fmla="*/ 597 h 1116"/>
                <a:gd name="connsiteX3" fmla="*/ 1232 w 1556"/>
                <a:gd name="connsiteY3" fmla="*/ 323 h 1116"/>
                <a:gd name="connsiteX4" fmla="*/ 734 w 1556"/>
                <a:gd name="connsiteY4" fmla="*/ 135 h 1116"/>
                <a:gd name="connsiteX5" fmla="*/ 304 w 1556"/>
                <a:gd name="connsiteY5" fmla="*/ 85 h 1116"/>
                <a:gd name="connsiteX6" fmla="*/ 70 w 1556"/>
                <a:gd name="connsiteY6" fmla="*/ 172 h 1116"/>
                <a:gd name="connsiteX7" fmla="*/ 0 w 1556"/>
                <a:gd name="connsiteY7" fmla="*/ 1116 h 1116"/>
                <a:gd name="connsiteX8" fmla="*/ 1506 w 1556"/>
                <a:gd name="connsiteY8" fmla="*/ 1116 h 1116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6 h 1121"/>
                <a:gd name="connsiteX1" fmla="*/ 1538 w 1556"/>
                <a:gd name="connsiteY1" fmla="*/ 892 h 1121"/>
                <a:gd name="connsiteX2" fmla="*/ 1409 w 1556"/>
                <a:gd name="connsiteY2" fmla="*/ 602 h 1121"/>
                <a:gd name="connsiteX3" fmla="*/ 1232 w 1556"/>
                <a:gd name="connsiteY3" fmla="*/ 328 h 1121"/>
                <a:gd name="connsiteX4" fmla="*/ 734 w 1556"/>
                <a:gd name="connsiteY4" fmla="*/ 140 h 1121"/>
                <a:gd name="connsiteX5" fmla="*/ 304 w 1556"/>
                <a:gd name="connsiteY5" fmla="*/ 20 h 1121"/>
                <a:gd name="connsiteX6" fmla="*/ 120 w 1556"/>
                <a:gd name="connsiteY6" fmla="*/ 21 h 1121"/>
                <a:gd name="connsiteX7" fmla="*/ 70 w 1556"/>
                <a:gd name="connsiteY7" fmla="*/ 177 h 1121"/>
                <a:gd name="connsiteX8" fmla="*/ 0 w 1556"/>
                <a:gd name="connsiteY8" fmla="*/ 1121 h 1121"/>
                <a:gd name="connsiteX9" fmla="*/ 1506 w 1556"/>
                <a:gd name="connsiteY9" fmla="*/ 1121 h 1121"/>
                <a:gd name="connsiteX0" fmla="*/ 1520 w 1556"/>
                <a:gd name="connsiteY0" fmla="*/ 1116 h 1121"/>
                <a:gd name="connsiteX1" fmla="*/ 1538 w 1556"/>
                <a:gd name="connsiteY1" fmla="*/ 892 h 1121"/>
                <a:gd name="connsiteX2" fmla="*/ 1409 w 1556"/>
                <a:gd name="connsiteY2" fmla="*/ 602 h 1121"/>
                <a:gd name="connsiteX3" fmla="*/ 1232 w 1556"/>
                <a:gd name="connsiteY3" fmla="*/ 328 h 1121"/>
                <a:gd name="connsiteX4" fmla="*/ 734 w 1556"/>
                <a:gd name="connsiteY4" fmla="*/ 140 h 1121"/>
                <a:gd name="connsiteX5" fmla="*/ 304 w 1556"/>
                <a:gd name="connsiteY5" fmla="*/ 20 h 1121"/>
                <a:gd name="connsiteX6" fmla="*/ 120 w 1556"/>
                <a:gd name="connsiteY6" fmla="*/ 21 h 1121"/>
                <a:gd name="connsiteX7" fmla="*/ 70 w 1556"/>
                <a:gd name="connsiteY7" fmla="*/ 177 h 1121"/>
                <a:gd name="connsiteX8" fmla="*/ 0 w 1556"/>
                <a:gd name="connsiteY8" fmla="*/ 1121 h 1121"/>
                <a:gd name="connsiteX9" fmla="*/ 1506 w 1556"/>
                <a:gd name="connsiteY9" fmla="*/ 1121 h 1121"/>
                <a:gd name="connsiteX0" fmla="*/ 1520 w 1556"/>
                <a:gd name="connsiteY0" fmla="*/ 1154 h 1159"/>
                <a:gd name="connsiteX1" fmla="*/ 1538 w 1556"/>
                <a:gd name="connsiteY1" fmla="*/ 930 h 1159"/>
                <a:gd name="connsiteX2" fmla="*/ 1409 w 1556"/>
                <a:gd name="connsiteY2" fmla="*/ 640 h 1159"/>
                <a:gd name="connsiteX3" fmla="*/ 1232 w 1556"/>
                <a:gd name="connsiteY3" fmla="*/ 366 h 1159"/>
                <a:gd name="connsiteX4" fmla="*/ 734 w 1556"/>
                <a:gd name="connsiteY4" fmla="*/ 178 h 1159"/>
                <a:gd name="connsiteX5" fmla="*/ 304 w 1556"/>
                <a:gd name="connsiteY5" fmla="*/ 58 h 1159"/>
                <a:gd name="connsiteX6" fmla="*/ 120 w 1556"/>
                <a:gd name="connsiteY6" fmla="*/ 59 h 1159"/>
                <a:gd name="connsiteX7" fmla="*/ 70 w 1556"/>
                <a:gd name="connsiteY7" fmla="*/ 215 h 1159"/>
                <a:gd name="connsiteX8" fmla="*/ 0 w 1556"/>
                <a:gd name="connsiteY8" fmla="*/ 1159 h 1159"/>
                <a:gd name="connsiteX9" fmla="*/ 1506 w 1556"/>
                <a:gd name="connsiteY9" fmla="*/ 1159 h 1159"/>
                <a:gd name="connsiteX0" fmla="*/ 2884 w 2920"/>
                <a:gd name="connsiteY0" fmla="*/ 1154 h 2198"/>
                <a:gd name="connsiteX1" fmla="*/ 2902 w 2920"/>
                <a:gd name="connsiteY1" fmla="*/ 930 h 2198"/>
                <a:gd name="connsiteX2" fmla="*/ 2773 w 2920"/>
                <a:gd name="connsiteY2" fmla="*/ 640 h 2198"/>
                <a:gd name="connsiteX3" fmla="*/ 2596 w 2920"/>
                <a:gd name="connsiteY3" fmla="*/ 366 h 2198"/>
                <a:gd name="connsiteX4" fmla="*/ 2098 w 2920"/>
                <a:gd name="connsiteY4" fmla="*/ 178 h 2198"/>
                <a:gd name="connsiteX5" fmla="*/ 1668 w 2920"/>
                <a:gd name="connsiteY5" fmla="*/ 58 h 2198"/>
                <a:gd name="connsiteX6" fmla="*/ 1484 w 2920"/>
                <a:gd name="connsiteY6" fmla="*/ 59 h 2198"/>
                <a:gd name="connsiteX7" fmla="*/ 23 w 2920"/>
                <a:gd name="connsiteY7" fmla="*/ 1883 h 2198"/>
                <a:gd name="connsiteX8" fmla="*/ 1364 w 2920"/>
                <a:gd name="connsiteY8" fmla="*/ 1159 h 2198"/>
                <a:gd name="connsiteX9" fmla="*/ 2870 w 2920"/>
                <a:gd name="connsiteY9" fmla="*/ 1159 h 2198"/>
                <a:gd name="connsiteX0" fmla="*/ 3114 w 3150"/>
                <a:gd name="connsiteY0" fmla="*/ 1105 h 2149"/>
                <a:gd name="connsiteX1" fmla="*/ 3132 w 3150"/>
                <a:gd name="connsiteY1" fmla="*/ 881 h 2149"/>
                <a:gd name="connsiteX2" fmla="*/ 3003 w 3150"/>
                <a:gd name="connsiteY2" fmla="*/ 591 h 2149"/>
                <a:gd name="connsiteX3" fmla="*/ 2826 w 3150"/>
                <a:gd name="connsiteY3" fmla="*/ 317 h 2149"/>
                <a:gd name="connsiteX4" fmla="*/ 2328 w 3150"/>
                <a:gd name="connsiteY4" fmla="*/ 129 h 2149"/>
                <a:gd name="connsiteX5" fmla="*/ 1898 w 3150"/>
                <a:gd name="connsiteY5" fmla="*/ 9 h 2149"/>
                <a:gd name="connsiteX6" fmla="*/ 106 w 3150"/>
                <a:gd name="connsiteY6" fmla="*/ 184 h 2149"/>
                <a:gd name="connsiteX7" fmla="*/ 253 w 3150"/>
                <a:gd name="connsiteY7" fmla="*/ 1834 h 2149"/>
                <a:gd name="connsiteX8" fmla="*/ 1594 w 3150"/>
                <a:gd name="connsiteY8" fmla="*/ 1110 h 2149"/>
                <a:gd name="connsiteX9" fmla="*/ 3100 w 3150"/>
                <a:gd name="connsiteY9" fmla="*/ 1110 h 2149"/>
                <a:gd name="connsiteX0" fmla="*/ 3114 w 3150"/>
                <a:gd name="connsiteY0" fmla="*/ 1105 h 2062"/>
                <a:gd name="connsiteX1" fmla="*/ 3132 w 3150"/>
                <a:gd name="connsiteY1" fmla="*/ 881 h 2062"/>
                <a:gd name="connsiteX2" fmla="*/ 3003 w 3150"/>
                <a:gd name="connsiteY2" fmla="*/ 591 h 2062"/>
                <a:gd name="connsiteX3" fmla="*/ 2826 w 3150"/>
                <a:gd name="connsiteY3" fmla="*/ 317 h 2062"/>
                <a:gd name="connsiteX4" fmla="*/ 2328 w 3150"/>
                <a:gd name="connsiteY4" fmla="*/ 129 h 2062"/>
                <a:gd name="connsiteX5" fmla="*/ 1898 w 3150"/>
                <a:gd name="connsiteY5" fmla="*/ 9 h 2062"/>
                <a:gd name="connsiteX6" fmla="*/ 106 w 3150"/>
                <a:gd name="connsiteY6" fmla="*/ 184 h 2062"/>
                <a:gd name="connsiteX7" fmla="*/ 253 w 3150"/>
                <a:gd name="connsiteY7" fmla="*/ 1834 h 2062"/>
                <a:gd name="connsiteX8" fmla="*/ 831 w 3150"/>
                <a:gd name="connsiteY8" fmla="*/ 1554 h 2062"/>
                <a:gd name="connsiteX9" fmla="*/ 1594 w 3150"/>
                <a:gd name="connsiteY9" fmla="*/ 1110 h 2062"/>
                <a:gd name="connsiteX10" fmla="*/ 3100 w 3150"/>
                <a:gd name="connsiteY10" fmla="*/ 1110 h 2062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594 w 3150"/>
                <a:gd name="connsiteY9" fmla="*/ 1110 h 2306"/>
                <a:gd name="connsiteX10" fmla="*/ 3100 w 3150"/>
                <a:gd name="connsiteY10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451 w 3150"/>
                <a:gd name="connsiteY9" fmla="*/ 1350 h 2306"/>
                <a:gd name="connsiteX10" fmla="*/ 1594 w 3150"/>
                <a:gd name="connsiteY10" fmla="*/ 1110 h 2306"/>
                <a:gd name="connsiteX11" fmla="*/ 3100 w 3150"/>
                <a:gd name="connsiteY11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451 w 3150"/>
                <a:gd name="connsiteY9" fmla="*/ 1350 h 2306"/>
                <a:gd name="connsiteX10" fmla="*/ 1647 w 3150"/>
                <a:gd name="connsiteY10" fmla="*/ 1345 h 2306"/>
                <a:gd name="connsiteX11" fmla="*/ 1594 w 3150"/>
                <a:gd name="connsiteY11" fmla="*/ 1110 h 2306"/>
                <a:gd name="connsiteX12" fmla="*/ 3100 w 3150"/>
                <a:gd name="connsiteY12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469 w 3150"/>
                <a:gd name="connsiteY9" fmla="*/ 1479 h 2306"/>
                <a:gd name="connsiteX10" fmla="*/ 1451 w 3150"/>
                <a:gd name="connsiteY10" fmla="*/ 1350 h 2306"/>
                <a:gd name="connsiteX11" fmla="*/ 1647 w 3150"/>
                <a:gd name="connsiteY11" fmla="*/ 1345 h 2306"/>
                <a:gd name="connsiteX12" fmla="*/ 1594 w 3150"/>
                <a:gd name="connsiteY12" fmla="*/ 1110 h 2306"/>
                <a:gd name="connsiteX13" fmla="*/ 3100 w 3150"/>
                <a:gd name="connsiteY13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469 w 3150"/>
                <a:gd name="connsiteY9" fmla="*/ 1479 h 2306"/>
                <a:gd name="connsiteX10" fmla="*/ 1622 w 3150"/>
                <a:gd name="connsiteY10" fmla="*/ 1663 h 2306"/>
                <a:gd name="connsiteX11" fmla="*/ 1451 w 3150"/>
                <a:gd name="connsiteY11" fmla="*/ 1350 h 2306"/>
                <a:gd name="connsiteX12" fmla="*/ 1647 w 3150"/>
                <a:gd name="connsiteY12" fmla="*/ 1345 h 2306"/>
                <a:gd name="connsiteX13" fmla="*/ 1594 w 3150"/>
                <a:gd name="connsiteY13" fmla="*/ 1110 h 2306"/>
                <a:gd name="connsiteX14" fmla="*/ 3100 w 3150"/>
                <a:gd name="connsiteY14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622 w 3150"/>
                <a:gd name="connsiteY9" fmla="*/ 1767 h 2306"/>
                <a:gd name="connsiteX10" fmla="*/ 1622 w 3150"/>
                <a:gd name="connsiteY10" fmla="*/ 1663 h 2306"/>
                <a:gd name="connsiteX11" fmla="*/ 1451 w 3150"/>
                <a:gd name="connsiteY11" fmla="*/ 1350 h 2306"/>
                <a:gd name="connsiteX12" fmla="*/ 1647 w 3150"/>
                <a:gd name="connsiteY12" fmla="*/ 1345 h 2306"/>
                <a:gd name="connsiteX13" fmla="*/ 1594 w 3150"/>
                <a:gd name="connsiteY13" fmla="*/ 1110 h 2306"/>
                <a:gd name="connsiteX14" fmla="*/ 3100 w 3150"/>
                <a:gd name="connsiteY14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622 w 3150"/>
                <a:gd name="connsiteY9" fmla="*/ 1767 h 2306"/>
                <a:gd name="connsiteX10" fmla="*/ 1622 w 3150"/>
                <a:gd name="connsiteY10" fmla="*/ 1663 h 2306"/>
                <a:gd name="connsiteX11" fmla="*/ 1660 w 3150"/>
                <a:gd name="connsiteY11" fmla="*/ 1459 h 2306"/>
                <a:gd name="connsiteX12" fmla="*/ 1647 w 3150"/>
                <a:gd name="connsiteY12" fmla="*/ 1345 h 2306"/>
                <a:gd name="connsiteX13" fmla="*/ 1594 w 3150"/>
                <a:gd name="connsiteY13" fmla="*/ 1110 h 2306"/>
                <a:gd name="connsiteX14" fmla="*/ 3100 w 3150"/>
                <a:gd name="connsiteY14" fmla="*/ 1110 h 2306"/>
                <a:gd name="connsiteX0" fmla="*/ 3114 w 3150"/>
                <a:gd name="connsiteY0" fmla="*/ 1204 h 2405"/>
                <a:gd name="connsiteX1" fmla="*/ 3132 w 3150"/>
                <a:gd name="connsiteY1" fmla="*/ 980 h 2405"/>
                <a:gd name="connsiteX2" fmla="*/ 3003 w 3150"/>
                <a:gd name="connsiteY2" fmla="*/ 690 h 2405"/>
                <a:gd name="connsiteX3" fmla="*/ 2826 w 3150"/>
                <a:gd name="connsiteY3" fmla="*/ 416 h 2405"/>
                <a:gd name="connsiteX4" fmla="*/ 2328 w 3150"/>
                <a:gd name="connsiteY4" fmla="*/ 228 h 2405"/>
                <a:gd name="connsiteX5" fmla="*/ 1898 w 3150"/>
                <a:gd name="connsiteY5" fmla="*/ 108 h 2405"/>
                <a:gd name="connsiteX6" fmla="*/ 1199 w 3150"/>
                <a:gd name="connsiteY6" fmla="*/ 124 h 2405"/>
                <a:gd name="connsiteX7" fmla="*/ 106 w 3150"/>
                <a:gd name="connsiteY7" fmla="*/ 283 h 2405"/>
                <a:gd name="connsiteX8" fmla="*/ 253 w 3150"/>
                <a:gd name="connsiteY8" fmla="*/ 1933 h 2405"/>
                <a:gd name="connsiteX9" fmla="*/ 1567 w 3150"/>
                <a:gd name="connsiteY9" fmla="*/ 2284 h 2405"/>
                <a:gd name="connsiteX10" fmla="*/ 1622 w 3150"/>
                <a:gd name="connsiteY10" fmla="*/ 1866 h 2405"/>
                <a:gd name="connsiteX11" fmla="*/ 1622 w 3150"/>
                <a:gd name="connsiteY11" fmla="*/ 1762 h 2405"/>
                <a:gd name="connsiteX12" fmla="*/ 1660 w 3150"/>
                <a:gd name="connsiteY12" fmla="*/ 1558 h 2405"/>
                <a:gd name="connsiteX13" fmla="*/ 1647 w 3150"/>
                <a:gd name="connsiteY13" fmla="*/ 1444 h 2405"/>
                <a:gd name="connsiteX14" fmla="*/ 1594 w 3150"/>
                <a:gd name="connsiteY14" fmla="*/ 1209 h 2405"/>
                <a:gd name="connsiteX15" fmla="*/ 3100 w 3150"/>
                <a:gd name="connsiteY15" fmla="*/ 1209 h 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0" h="2405">
                  <a:moveTo>
                    <a:pt x="3114" y="1204"/>
                  </a:moveTo>
                  <a:cubicBezTo>
                    <a:pt x="3105" y="1167"/>
                    <a:pt x="3150" y="1066"/>
                    <a:pt x="3132" y="980"/>
                  </a:cubicBezTo>
                  <a:cubicBezTo>
                    <a:pt x="3114" y="894"/>
                    <a:pt x="3054" y="784"/>
                    <a:pt x="3003" y="690"/>
                  </a:cubicBezTo>
                  <a:cubicBezTo>
                    <a:pt x="2952" y="596"/>
                    <a:pt x="2939" y="493"/>
                    <a:pt x="2826" y="416"/>
                  </a:cubicBezTo>
                  <a:cubicBezTo>
                    <a:pt x="2714" y="339"/>
                    <a:pt x="2483" y="279"/>
                    <a:pt x="2328" y="228"/>
                  </a:cubicBezTo>
                  <a:cubicBezTo>
                    <a:pt x="2173" y="177"/>
                    <a:pt x="2086" y="125"/>
                    <a:pt x="1898" y="108"/>
                  </a:cubicBezTo>
                  <a:cubicBezTo>
                    <a:pt x="1710" y="91"/>
                    <a:pt x="1498" y="95"/>
                    <a:pt x="1199" y="124"/>
                  </a:cubicBezTo>
                  <a:cubicBezTo>
                    <a:pt x="900" y="153"/>
                    <a:pt x="117" y="0"/>
                    <a:pt x="106" y="283"/>
                  </a:cubicBezTo>
                  <a:cubicBezTo>
                    <a:pt x="0" y="317"/>
                    <a:pt x="301" y="1760"/>
                    <a:pt x="253" y="1933"/>
                  </a:cubicBezTo>
                  <a:cubicBezTo>
                    <a:pt x="374" y="2161"/>
                    <a:pt x="1344" y="2405"/>
                    <a:pt x="1567" y="2284"/>
                  </a:cubicBezTo>
                  <a:cubicBezTo>
                    <a:pt x="1770" y="2225"/>
                    <a:pt x="1641" y="2005"/>
                    <a:pt x="1622" y="1866"/>
                  </a:cubicBezTo>
                  <a:cubicBezTo>
                    <a:pt x="1607" y="1747"/>
                    <a:pt x="1651" y="1832"/>
                    <a:pt x="1622" y="1762"/>
                  </a:cubicBezTo>
                  <a:cubicBezTo>
                    <a:pt x="1594" y="1693"/>
                    <a:pt x="1631" y="1579"/>
                    <a:pt x="1660" y="1558"/>
                  </a:cubicBezTo>
                  <a:cubicBezTo>
                    <a:pt x="1641" y="1418"/>
                    <a:pt x="1658" y="1502"/>
                    <a:pt x="1647" y="1444"/>
                  </a:cubicBezTo>
                  <a:cubicBezTo>
                    <a:pt x="1636" y="1386"/>
                    <a:pt x="1319" y="1248"/>
                    <a:pt x="1594" y="1209"/>
                  </a:cubicBezTo>
                  <a:lnTo>
                    <a:pt x="3100" y="120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55" name="Arco 254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5155904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256" name="Connettore 1 255"/>
            <p:cNvCxnSpPr/>
            <p:nvPr/>
          </p:nvCxnSpPr>
          <p:spPr bwMode="auto">
            <a:xfrm rot="16200000" flipV="1">
              <a:off x="2725548" y="4130071"/>
              <a:ext cx="592373" cy="462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7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258" name="Connettore 1 257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9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260" name="Gruppo 259"/>
          <p:cNvGrpSpPr>
            <a:grpSpLocks noChangeAspect="1"/>
          </p:cNvGrpSpPr>
          <p:nvPr/>
        </p:nvGrpSpPr>
        <p:grpSpPr>
          <a:xfrm flipV="1">
            <a:off x="8524950" y="4664559"/>
            <a:ext cx="916793" cy="867370"/>
            <a:chOff x="2385106" y="3272074"/>
            <a:chExt cx="1222390" cy="1156493"/>
          </a:xfrm>
        </p:grpSpPr>
        <p:sp>
          <p:nvSpPr>
            <p:cNvPr id="261" name="Freeform 33"/>
            <p:cNvSpPr>
              <a:spLocks/>
            </p:cNvSpPr>
            <p:nvPr/>
          </p:nvSpPr>
          <p:spPr bwMode="auto">
            <a:xfrm>
              <a:off x="2385106" y="3272074"/>
              <a:ext cx="1222390" cy="1153453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2512 w 2548"/>
                <a:gd name="connsiteY0" fmla="*/ 877 h 882"/>
                <a:gd name="connsiteX1" fmla="*/ 2530 w 2548"/>
                <a:gd name="connsiteY1" fmla="*/ 653 h 882"/>
                <a:gd name="connsiteX2" fmla="*/ 2401 w 2548"/>
                <a:gd name="connsiteY2" fmla="*/ 363 h 882"/>
                <a:gd name="connsiteX3" fmla="*/ 2305 w 2548"/>
                <a:gd name="connsiteY3" fmla="*/ 239 h 882"/>
                <a:gd name="connsiteX4" fmla="*/ 2269 w 2548"/>
                <a:gd name="connsiteY4" fmla="*/ 185 h 882"/>
                <a:gd name="connsiteX5" fmla="*/ 2224 w 2548"/>
                <a:gd name="connsiteY5" fmla="*/ 89 h 882"/>
                <a:gd name="connsiteX6" fmla="*/ 2159 w 2548"/>
                <a:gd name="connsiteY6" fmla="*/ 2 h 882"/>
                <a:gd name="connsiteX7" fmla="*/ 0 w 2548"/>
                <a:gd name="connsiteY7" fmla="*/ 37 h 882"/>
                <a:gd name="connsiteX8" fmla="*/ 992 w 2548"/>
                <a:gd name="connsiteY8" fmla="*/ 882 h 882"/>
                <a:gd name="connsiteX9" fmla="*/ 2498 w 2548"/>
                <a:gd name="connsiteY9" fmla="*/ 882 h 882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811 w 2584"/>
                <a:gd name="connsiteY7" fmla="*/ 135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82 h 987"/>
                <a:gd name="connsiteX1" fmla="*/ 2566 w 2584"/>
                <a:gd name="connsiteY1" fmla="*/ 758 h 987"/>
                <a:gd name="connsiteX2" fmla="*/ 2437 w 2584"/>
                <a:gd name="connsiteY2" fmla="*/ 468 h 987"/>
                <a:gd name="connsiteX3" fmla="*/ 2341 w 2584"/>
                <a:gd name="connsiteY3" fmla="*/ 344 h 987"/>
                <a:gd name="connsiteX4" fmla="*/ 2305 w 2584"/>
                <a:gd name="connsiteY4" fmla="*/ 290 h 987"/>
                <a:gd name="connsiteX5" fmla="*/ 2260 w 2584"/>
                <a:gd name="connsiteY5" fmla="*/ 194 h 987"/>
                <a:gd name="connsiteX6" fmla="*/ 2195 w 2584"/>
                <a:gd name="connsiteY6" fmla="*/ 107 h 987"/>
                <a:gd name="connsiteX7" fmla="*/ 934 w 2584"/>
                <a:gd name="connsiteY7" fmla="*/ 11 h 987"/>
                <a:gd name="connsiteX8" fmla="*/ 36 w 2584"/>
                <a:gd name="connsiteY8" fmla="*/ 142 h 987"/>
                <a:gd name="connsiteX9" fmla="*/ 1028 w 2584"/>
                <a:gd name="connsiteY9" fmla="*/ 987 h 987"/>
                <a:gd name="connsiteX10" fmla="*/ 2534 w 2584"/>
                <a:gd name="connsiteY10" fmla="*/ 987 h 987"/>
                <a:gd name="connsiteX0" fmla="*/ 2548 w 2584"/>
                <a:gd name="connsiteY0" fmla="*/ 994 h 999"/>
                <a:gd name="connsiteX1" fmla="*/ 2566 w 2584"/>
                <a:gd name="connsiteY1" fmla="*/ 770 h 999"/>
                <a:gd name="connsiteX2" fmla="*/ 2437 w 2584"/>
                <a:gd name="connsiteY2" fmla="*/ 480 h 999"/>
                <a:gd name="connsiteX3" fmla="*/ 2341 w 2584"/>
                <a:gd name="connsiteY3" fmla="*/ 356 h 999"/>
                <a:gd name="connsiteX4" fmla="*/ 2305 w 2584"/>
                <a:gd name="connsiteY4" fmla="*/ 302 h 999"/>
                <a:gd name="connsiteX5" fmla="*/ 2260 w 2584"/>
                <a:gd name="connsiteY5" fmla="*/ 206 h 999"/>
                <a:gd name="connsiteX6" fmla="*/ 2195 w 2584"/>
                <a:gd name="connsiteY6" fmla="*/ 119 h 999"/>
                <a:gd name="connsiteX7" fmla="*/ 1762 w 2584"/>
                <a:gd name="connsiteY7" fmla="*/ 18 h 999"/>
                <a:gd name="connsiteX8" fmla="*/ 934 w 2584"/>
                <a:gd name="connsiteY8" fmla="*/ 23 h 999"/>
                <a:gd name="connsiteX9" fmla="*/ 36 w 2584"/>
                <a:gd name="connsiteY9" fmla="*/ 154 h 999"/>
                <a:gd name="connsiteX10" fmla="*/ 1028 w 2584"/>
                <a:gd name="connsiteY10" fmla="*/ 999 h 999"/>
                <a:gd name="connsiteX11" fmla="*/ 2534 w 2584"/>
                <a:gd name="connsiteY11" fmla="*/ 999 h 999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05 w 2584"/>
                <a:gd name="connsiteY4" fmla="*/ 315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327 w 2584"/>
                <a:gd name="connsiteY4" fmla="*/ 388 h 1012"/>
                <a:gd name="connsiteX5" fmla="*/ 2260 w 2584"/>
                <a:gd name="connsiteY5" fmla="*/ 219 h 1012"/>
                <a:gd name="connsiteX6" fmla="*/ 1762 w 2584"/>
                <a:gd name="connsiteY6" fmla="*/ 31 h 1012"/>
                <a:gd name="connsiteX7" fmla="*/ 934 w 2584"/>
                <a:gd name="connsiteY7" fmla="*/ 36 h 1012"/>
                <a:gd name="connsiteX8" fmla="*/ 36 w 2584"/>
                <a:gd name="connsiteY8" fmla="*/ 167 h 1012"/>
                <a:gd name="connsiteX9" fmla="*/ 1028 w 2584"/>
                <a:gd name="connsiteY9" fmla="*/ 1012 h 1012"/>
                <a:gd name="connsiteX10" fmla="*/ 2534 w 2584"/>
                <a:gd name="connsiteY10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341 w 2584"/>
                <a:gd name="connsiteY3" fmla="*/ 369 h 1012"/>
                <a:gd name="connsiteX4" fmla="*/ 2260 w 2584"/>
                <a:gd name="connsiteY4" fmla="*/ 219 h 1012"/>
                <a:gd name="connsiteX5" fmla="*/ 1762 w 2584"/>
                <a:gd name="connsiteY5" fmla="*/ 31 h 1012"/>
                <a:gd name="connsiteX6" fmla="*/ 934 w 2584"/>
                <a:gd name="connsiteY6" fmla="*/ 36 h 1012"/>
                <a:gd name="connsiteX7" fmla="*/ 36 w 2584"/>
                <a:gd name="connsiteY7" fmla="*/ 167 h 1012"/>
                <a:gd name="connsiteX8" fmla="*/ 1028 w 2584"/>
                <a:gd name="connsiteY8" fmla="*/ 1012 h 1012"/>
                <a:gd name="connsiteX9" fmla="*/ 2534 w 2584"/>
                <a:gd name="connsiteY9" fmla="*/ 1012 h 1012"/>
                <a:gd name="connsiteX0" fmla="*/ 2548 w 2584"/>
                <a:gd name="connsiteY0" fmla="*/ 1007 h 1012"/>
                <a:gd name="connsiteX1" fmla="*/ 2566 w 2584"/>
                <a:gd name="connsiteY1" fmla="*/ 783 h 1012"/>
                <a:gd name="connsiteX2" fmla="*/ 2437 w 2584"/>
                <a:gd name="connsiteY2" fmla="*/ 493 h 1012"/>
                <a:gd name="connsiteX3" fmla="*/ 2260 w 2584"/>
                <a:gd name="connsiteY3" fmla="*/ 219 h 1012"/>
                <a:gd name="connsiteX4" fmla="*/ 1762 w 2584"/>
                <a:gd name="connsiteY4" fmla="*/ 31 h 1012"/>
                <a:gd name="connsiteX5" fmla="*/ 934 w 2584"/>
                <a:gd name="connsiteY5" fmla="*/ 36 h 1012"/>
                <a:gd name="connsiteX6" fmla="*/ 36 w 2584"/>
                <a:gd name="connsiteY6" fmla="*/ 167 h 1012"/>
                <a:gd name="connsiteX7" fmla="*/ 1028 w 2584"/>
                <a:gd name="connsiteY7" fmla="*/ 1012 h 1012"/>
                <a:gd name="connsiteX8" fmla="*/ 2534 w 2584"/>
                <a:gd name="connsiteY8" fmla="*/ 1012 h 1012"/>
                <a:gd name="connsiteX0" fmla="*/ 2548 w 2584"/>
                <a:gd name="connsiteY0" fmla="*/ 1064 h 1069"/>
                <a:gd name="connsiteX1" fmla="*/ 2566 w 2584"/>
                <a:gd name="connsiteY1" fmla="*/ 840 h 1069"/>
                <a:gd name="connsiteX2" fmla="*/ 2437 w 2584"/>
                <a:gd name="connsiteY2" fmla="*/ 550 h 1069"/>
                <a:gd name="connsiteX3" fmla="*/ 2260 w 2584"/>
                <a:gd name="connsiteY3" fmla="*/ 276 h 1069"/>
                <a:gd name="connsiteX4" fmla="*/ 1762 w 2584"/>
                <a:gd name="connsiteY4" fmla="*/ 88 h 1069"/>
                <a:gd name="connsiteX5" fmla="*/ 934 w 2584"/>
                <a:gd name="connsiteY5" fmla="*/ 23 h 1069"/>
                <a:gd name="connsiteX6" fmla="*/ 36 w 2584"/>
                <a:gd name="connsiteY6" fmla="*/ 224 h 1069"/>
                <a:gd name="connsiteX7" fmla="*/ 1028 w 2584"/>
                <a:gd name="connsiteY7" fmla="*/ 1069 h 1069"/>
                <a:gd name="connsiteX8" fmla="*/ 2534 w 2584"/>
                <a:gd name="connsiteY8" fmla="*/ 1069 h 1069"/>
                <a:gd name="connsiteX0" fmla="*/ 2512 w 2548"/>
                <a:gd name="connsiteY0" fmla="*/ 1003 h 1008"/>
                <a:gd name="connsiteX1" fmla="*/ 2530 w 2548"/>
                <a:gd name="connsiteY1" fmla="*/ 779 h 1008"/>
                <a:gd name="connsiteX2" fmla="*/ 2401 w 2548"/>
                <a:gd name="connsiteY2" fmla="*/ 489 h 1008"/>
                <a:gd name="connsiteX3" fmla="*/ 2224 w 2548"/>
                <a:gd name="connsiteY3" fmla="*/ 215 h 1008"/>
                <a:gd name="connsiteX4" fmla="*/ 1726 w 2548"/>
                <a:gd name="connsiteY4" fmla="*/ 27 h 1008"/>
                <a:gd name="connsiteX5" fmla="*/ 0 w 2548"/>
                <a:gd name="connsiteY5" fmla="*/ 163 h 1008"/>
                <a:gd name="connsiteX6" fmla="*/ 992 w 2548"/>
                <a:gd name="connsiteY6" fmla="*/ 1008 h 1008"/>
                <a:gd name="connsiteX7" fmla="*/ 2498 w 2548"/>
                <a:gd name="connsiteY7" fmla="*/ 1008 h 1008"/>
                <a:gd name="connsiteX0" fmla="*/ 1520 w 1556"/>
                <a:gd name="connsiteY0" fmla="*/ 1102 h 1107"/>
                <a:gd name="connsiteX1" fmla="*/ 1538 w 1556"/>
                <a:gd name="connsiteY1" fmla="*/ 878 h 1107"/>
                <a:gd name="connsiteX2" fmla="*/ 1409 w 1556"/>
                <a:gd name="connsiteY2" fmla="*/ 588 h 1107"/>
                <a:gd name="connsiteX3" fmla="*/ 1232 w 1556"/>
                <a:gd name="connsiteY3" fmla="*/ 314 h 1107"/>
                <a:gd name="connsiteX4" fmla="*/ 734 w 1556"/>
                <a:gd name="connsiteY4" fmla="*/ 126 h 1107"/>
                <a:gd name="connsiteX5" fmla="*/ 70 w 1556"/>
                <a:gd name="connsiteY5" fmla="*/ 163 h 1107"/>
                <a:gd name="connsiteX6" fmla="*/ 0 w 1556"/>
                <a:gd name="connsiteY6" fmla="*/ 1107 h 1107"/>
                <a:gd name="connsiteX7" fmla="*/ 1506 w 1556"/>
                <a:gd name="connsiteY7" fmla="*/ 1107 h 1107"/>
                <a:gd name="connsiteX0" fmla="*/ 1520 w 1556"/>
                <a:gd name="connsiteY0" fmla="*/ 1111 h 1116"/>
                <a:gd name="connsiteX1" fmla="*/ 1538 w 1556"/>
                <a:gd name="connsiteY1" fmla="*/ 887 h 1116"/>
                <a:gd name="connsiteX2" fmla="*/ 1409 w 1556"/>
                <a:gd name="connsiteY2" fmla="*/ 597 h 1116"/>
                <a:gd name="connsiteX3" fmla="*/ 1232 w 1556"/>
                <a:gd name="connsiteY3" fmla="*/ 323 h 1116"/>
                <a:gd name="connsiteX4" fmla="*/ 734 w 1556"/>
                <a:gd name="connsiteY4" fmla="*/ 135 h 1116"/>
                <a:gd name="connsiteX5" fmla="*/ 304 w 1556"/>
                <a:gd name="connsiteY5" fmla="*/ 85 h 1116"/>
                <a:gd name="connsiteX6" fmla="*/ 70 w 1556"/>
                <a:gd name="connsiteY6" fmla="*/ 172 h 1116"/>
                <a:gd name="connsiteX7" fmla="*/ 0 w 1556"/>
                <a:gd name="connsiteY7" fmla="*/ 1116 h 1116"/>
                <a:gd name="connsiteX8" fmla="*/ 1506 w 1556"/>
                <a:gd name="connsiteY8" fmla="*/ 1116 h 1116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2 h 1117"/>
                <a:gd name="connsiteX1" fmla="*/ 1538 w 1556"/>
                <a:gd name="connsiteY1" fmla="*/ 888 h 1117"/>
                <a:gd name="connsiteX2" fmla="*/ 1409 w 1556"/>
                <a:gd name="connsiteY2" fmla="*/ 598 h 1117"/>
                <a:gd name="connsiteX3" fmla="*/ 1232 w 1556"/>
                <a:gd name="connsiteY3" fmla="*/ 324 h 1117"/>
                <a:gd name="connsiteX4" fmla="*/ 734 w 1556"/>
                <a:gd name="connsiteY4" fmla="*/ 136 h 1117"/>
                <a:gd name="connsiteX5" fmla="*/ 304 w 1556"/>
                <a:gd name="connsiteY5" fmla="*/ 86 h 1117"/>
                <a:gd name="connsiteX6" fmla="*/ 120 w 1556"/>
                <a:gd name="connsiteY6" fmla="*/ 17 h 1117"/>
                <a:gd name="connsiteX7" fmla="*/ 70 w 1556"/>
                <a:gd name="connsiteY7" fmla="*/ 173 h 1117"/>
                <a:gd name="connsiteX8" fmla="*/ 0 w 1556"/>
                <a:gd name="connsiteY8" fmla="*/ 1117 h 1117"/>
                <a:gd name="connsiteX9" fmla="*/ 1506 w 1556"/>
                <a:gd name="connsiteY9" fmla="*/ 1117 h 1117"/>
                <a:gd name="connsiteX0" fmla="*/ 1520 w 1556"/>
                <a:gd name="connsiteY0" fmla="*/ 1116 h 1121"/>
                <a:gd name="connsiteX1" fmla="*/ 1538 w 1556"/>
                <a:gd name="connsiteY1" fmla="*/ 892 h 1121"/>
                <a:gd name="connsiteX2" fmla="*/ 1409 w 1556"/>
                <a:gd name="connsiteY2" fmla="*/ 602 h 1121"/>
                <a:gd name="connsiteX3" fmla="*/ 1232 w 1556"/>
                <a:gd name="connsiteY3" fmla="*/ 328 h 1121"/>
                <a:gd name="connsiteX4" fmla="*/ 734 w 1556"/>
                <a:gd name="connsiteY4" fmla="*/ 140 h 1121"/>
                <a:gd name="connsiteX5" fmla="*/ 304 w 1556"/>
                <a:gd name="connsiteY5" fmla="*/ 20 h 1121"/>
                <a:gd name="connsiteX6" fmla="*/ 120 w 1556"/>
                <a:gd name="connsiteY6" fmla="*/ 21 h 1121"/>
                <a:gd name="connsiteX7" fmla="*/ 70 w 1556"/>
                <a:gd name="connsiteY7" fmla="*/ 177 h 1121"/>
                <a:gd name="connsiteX8" fmla="*/ 0 w 1556"/>
                <a:gd name="connsiteY8" fmla="*/ 1121 h 1121"/>
                <a:gd name="connsiteX9" fmla="*/ 1506 w 1556"/>
                <a:gd name="connsiteY9" fmla="*/ 1121 h 1121"/>
                <a:gd name="connsiteX0" fmla="*/ 1520 w 1556"/>
                <a:gd name="connsiteY0" fmla="*/ 1116 h 1121"/>
                <a:gd name="connsiteX1" fmla="*/ 1538 w 1556"/>
                <a:gd name="connsiteY1" fmla="*/ 892 h 1121"/>
                <a:gd name="connsiteX2" fmla="*/ 1409 w 1556"/>
                <a:gd name="connsiteY2" fmla="*/ 602 h 1121"/>
                <a:gd name="connsiteX3" fmla="*/ 1232 w 1556"/>
                <a:gd name="connsiteY3" fmla="*/ 328 h 1121"/>
                <a:gd name="connsiteX4" fmla="*/ 734 w 1556"/>
                <a:gd name="connsiteY4" fmla="*/ 140 h 1121"/>
                <a:gd name="connsiteX5" fmla="*/ 304 w 1556"/>
                <a:gd name="connsiteY5" fmla="*/ 20 h 1121"/>
                <a:gd name="connsiteX6" fmla="*/ 120 w 1556"/>
                <a:gd name="connsiteY6" fmla="*/ 21 h 1121"/>
                <a:gd name="connsiteX7" fmla="*/ 70 w 1556"/>
                <a:gd name="connsiteY7" fmla="*/ 177 h 1121"/>
                <a:gd name="connsiteX8" fmla="*/ 0 w 1556"/>
                <a:gd name="connsiteY8" fmla="*/ 1121 h 1121"/>
                <a:gd name="connsiteX9" fmla="*/ 1506 w 1556"/>
                <a:gd name="connsiteY9" fmla="*/ 1121 h 1121"/>
                <a:gd name="connsiteX0" fmla="*/ 1520 w 1556"/>
                <a:gd name="connsiteY0" fmla="*/ 1154 h 1159"/>
                <a:gd name="connsiteX1" fmla="*/ 1538 w 1556"/>
                <a:gd name="connsiteY1" fmla="*/ 930 h 1159"/>
                <a:gd name="connsiteX2" fmla="*/ 1409 w 1556"/>
                <a:gd name="connsiteY2" fmla="*/ 640 h 1159"/>
                <a:gd name="connsiteX3" fmla="*/ 1232 w 1556"/>
                <a:gd name="connsiteY3" fmla="*/ 366 h 1159"/>
                <a:gd name="connsiteX4" fmla="*/ 734 w 1556"/>
                <a:gd name="connsiteY4" fmla="*/ 178 h 1159"/>
                <a:gd name="connsiteX5" fmla="*/ 304 w 1556"/>
                <a:gd name="connsiteY5" fmla="*/ 58 h 1159"/>
                <a:gd name="connsiteX6" fmla="*/ 120 w 1556"/>
                <a:gd name="connsiteY6" fmla="*/ 59 h 1159"/>
                <a:gd name="connsiteX7" fmla="*/ 70 w 1556"/>
                <a:gd name="connsiteY7" fmla="*/ 215 h 1159"/>
                <a:gd name="connsiteX8" fmla="*/ 0 w 1556"/>
                <a:gd name="connsiteY8" fmla="*/ 1159 h 1159"/>
                <a:gd name="connsiteX9" fmla="*/ 1506 w 1556"/>
                <a:gd name="connsiteY9" fmla="*/ 1159 h 1159"/>
                <a:gd name="connsiteX0" fmla="*/ 2884 w 2920"/>
                <a:gd name="connsiteY0" fmla="*/ 1154 h 2198"/>
                <a:gd name="connsiteX1" fmla="*/ 2902 w 2920"/>
                <a:gd name="connsiteY1" fmla="*/ 930 h 2198"/>
                <a:gd name="connsiteX2" fmla="*/ 2773 w 2920"/>
                <a:gd name="connsiteY2" fmla="*/ 640 h 2198"/>
                <a:gd name="connsiteX3" fmla="*/ 2596 w 2920"/>
                <a:gd name="connsiteY3" fmla="*/ 366 h 2198"/>
                <a:gd name="connsiteX4" fmla="*/ 2098 w 2920"/>
                <a:gd name="connsiteY4" fmla="*/ 178 h 2198"/>
                <a:gd name="connsiteX5" fmla="*/ 1668 w 2920"/>
                <a:gd name="connsiteY5" fmla="*/ 58 h 2198"/>
                <a:gd name="connsiteX6" fmla="*/ 1484 w 2920"/>
                <a:gd name="connsiteY6" fmla="*/ 59 h 2198"/>
                <a:gd name="connsiteX7" fmla="*/ 23 w 2920"/>
                <a:gd name="connsiteY7" fmla="*/ 1883 h 2198"/>
                <a:gd name="connsiteX8" fmla="*/ 1364 w 2920"/>
                <a:gd name="connsiteY8" fmla="*/ 1159 h 2198"/>
                <a:gd name="connsiteX9" fmla="*/ 2870 w 2920"/>
                <a:gd name="connsiteY9" fmla="*/ 1159 h 2198"/>
                <a:gd name="connsiteX0" fmla="*/ 3114 w 3150"/>
                <a:gd name="connsiteY0" fmla="*/ 1105 h 2149"/>
                <a:gd name="connsiteX1" fmla="*/ 3132 w 3150"/>
                <a:gd name="connsiteY1" fmla="*/ 881 h 2149"/>
                <a:gd name="connsiteX2" fmla="*/ 3003 w 3150"/>
                <a:gd name="connsiteY2" fmla="*/ 591 h 2149"/>
                <a:gd name="connsiteX3" fmla="*/ 2826 w 3150"/>
                <a:gd name="connsiteY3" fmla="*/ 317 h 2149"/>
                <a:gd name="connsiteX4" fmla="*/ 2328 w 3150"/>
                <a:gd name="connsiteY4" fmla="*/ 129 h 2149"/>
                <a:gd name="connsiteX5" fmla="*/ 1898 w 3150"/>
                <a:gd name="connsiteY5" fmla="*/ 9 h 2149"/>
                <a:gd name="connsiteX6" fmla="*/ 106 w 3150"/>
                <a:gd name="connsiteY6" fmla="*/ 184 h 2149"/>
                <a:gd name="connsiteX7" fmla="*/ 253 w 3150"/>
                <a:gd name="connsiteY7" fmla="*/ 1834 h 2149"/>
                <a:gd name="connsiteX8" fmla="*/ 1594 w 3150"/>
                <a:gd name="connsiteY8" fmla="*/ 1110 h 2149"/>
                <a:gd name="connsiteX9" fmla="*/ 3100 w 3150"/>
                <a:gd name="connsiteY9" fmla="*/ 1110 h 2149"/>
                <a:gd name="connsiteX0" fmla="*/ 3114 w 3150"/>
                <a:gd name="connsiteY0" fmla="*/ 1105 h 2062"/>
                <a:gd name="connsiteX1" fmla="*/ 3132 w 3150"/>
                <a:gd name="connsiteY1" fmla="*/ 881 h 2062"/>
                <a:gd name="connsiteX2" fmla="*/ 3003 w 3150"/>
                <a:gd name="connsiteY2" fmla="*/ 591 h 2062"/>
                <a:gd name="connsiteX3" fmla="*/ 2826 w 3150"/>
                <a:gd name="connsiteY3" fmla="*/ 317 h 2062"/>
                <a:gd name="connsiteX4" fmla="*/ 2328 w 3150"/>
                <a:gd name="connsiteY4" fmla="*/ 129 h 2062"/>
                <a:gd name="connsiteX5" fmla="*/ 1898 w 3150"/>
                <a:gd name="connsiteY5" fmla="*/ 9 h 2062"/>
                <a:gd name="connsiteX6" fmla="*/ 106 w 3150"/>
                <a:gd name="connsiteY6" fmla="*/ 184 h 2062"/>
                <a:gd name="connsiteX7" fmla="*/ 253 w 3150"/>
                <a:gd name="connsiteY7" fmla="*/ 1834 h 2062"/>
                <a:gd name="connsiteX8" fmla="*/ 831 w 3150"/>
                <a:gd name="connsiteY8" fmla="*/ 1554 h 2062"/>
                <a:gd name="connsiteX9" fmla="*/ 1594 w 3150"/>
                <a:gd name="connsiteY9" fmla="*/ 1110 h 2062"/>
                <a:gd name="connsiteX10" fmla="*/ 3100 w 3150"/>
                <a:gd name="connsiteY10" fmla="*/ 1110 h 2062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594 w 3150"/>
                <a:gd name="connsiteY9" fmla="*/ 1110 h 2306"/>
                <a:gd name="connsiteX10" fmla="*/ 3100 w 3150"/>
                <a:gd name="connsiteY10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451 w 3150"/>
                <a:gd name="connsiteY9" fmla="*/ 1350 h 2306"/>
                <a:gd name="connsiteX10" fmla="*/ 1594 w 3150"/>
                <a:gd name="connsiteY10" fmla="*/ 1110 h 2306"/>
                <a:gd name="connsiteX11" fmla="*/ 3100 w 3150"/>
                <a:gd name="connsiteY11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451 w 3150"/>
                <a:gd name="connsiteY9" fmla="*/ 1350 h 2306"/>
                <a:gd name="connsiteX10" fmla="*/ 1647 w 3150"/>
                <a:gd name="connsiteY10" fmla="*/ 1345 h 2306"/>
                <a:gd name="connsiteX11" fmla="*/ 1594 w 3150"/>
                <a:gd name="connsiteY11" fmla="*/ 1110 h 2306"/>
                <a:gd name="connsiteX12" fmla="*/ 3100 w 3150"/>
                <a:gd name="connsiteY12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469 w 3150"/>
                <a:gd name="connsiteY9" fmla="*/ 1479 h 2306"/>
                <a:gd name="connsiteX10" fmla="*/ 1451 w 3150"/>
                <a:gd name="connsiteY10" fmla="*/ 1350 h 2306"/>
                <a:gd name="connsiteX11" fmla="*/ 1647 w 3150"/>
                <a:gd name="connsiteY11" fmla="*/ 1345 h 2306"/>
                <a:gd name="connsiteX12" fmla="*/ 1594 w 3150"/>
                <a:gd name="connsiteY12" fmla="*/ 1110 h 2306"/>
                <a:gd name="connsiteX13" fmla="*/ 3100 w 3150"/>
                <a:gd name="connsiteY13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469 w 3150"/>
                <a:gd name="connsiteY9" fmla="*/ 1479 h 2306"/>
                <a:gd name="connsiteX10" fmla="*/ 1622 w 3150"/>
                <a:gd name="connsiteY10" fmla="*/ 1663 h 2306"/>
                <a:gd name="connsiteX11" fmla="*/ 1451 w 3150"/>
                <a:gd name="connsiteY11" fmla="*/ 1350 h 2306"/>
                <a:gd name="connsiteX12" fmla="*/ 1647 w 3150"/>
                <a:gd name="connsiteY12" fmla="*/ 1345 h 2306"/>
                <a:gd name="connsiteX13" fmla="*/ 1594 w 3150"/>
                <a:gd name="connsiteY13" fmla="*/ 1110 h 2306"/>
                <a:gd name="connsiteX14" fmla="*/ 3100 w 3150"/>
                <a:gd name="connsiteY14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622 w 3150"/>
                <a:gd name="connsiteY9" fmla="*/ 1767 h 2306"/>
                <a:gd name="connsiteX10" fmla="*/ 1622 w 3150"/>
                <a:gd name="connsiteY10" fmla="*/ 1663 h 2306"/>
                <a:gd name="connsiteX11" fmla="*/ 1451 w 3150"/>
                <a:gd name="connsiteY11" fmla="*/ 1350 h 2306"/>
                <a:gd name="connsiteX12" fmla="*/ 1647 w 3150"/>
                <a:gd name="connsiteY12" fmla="*/ 1345 h 2306"/>
                <a:gd name="connsiteX13" fmla="*/ 1594 w 3150"/>
                <a:gd name="connsiteY13" fmla="*/ 1110 h 2306"/>
                <a:gd name="connsiteX14" fmla="*/ 3100 w 3150"/>
                <a:gd name="connsiteY14" fmla="*/ 1110 h 2306"/>
                <a:gd name="connsiteX0" fmla="*/ 3114 w 3150"/>
                <a:gd name="connsiteY0" fmla="*/ 1105 h 2306"/>
                <a:gd name="connsiteX1" fmla="*/ 3132 w 3150"/>
                <a:gd name="connsiteY1" fmla="*/ 881 h 2306"/>
                <a:gd name="connsiteX2" fmla="*/ 3003 w 3150"/>
                <a:gd name="connsiteY2" fmla="*/ 591 h 2306"/>
                <a:gd name="connsiteX3" fmla="*/ 2826 w 3150"/>
                <a:gd name="connsiteY3" fmla="*/ 317 h 2306"/>
                <a:gd name="connsiteX4" fmla="*/ 2328 w 3150"/>
                <a:gd name="connsiteY4" fmla="*/ 129 h 2306"/>
                <a:gd name="connsiteX5" fmla="*/ 1898 w 3150"/>
                <a:gd name="connsiteY5" fmla="*/ 9 h 2306"/>
                <a:gd name="connsiteX6" fmla="*/ 106 w 3150"/>
                <a:gd name="connsiteY6" fmla="*/ 184 h 2306"/>
                <a:gd name="connsiteX7" fmla="*/ 253 w 3150"/>
                <a:gd name="connsiteY7" fmla="*/ 1834 h 2306"/>
                <a:gd name="connsiteX8" fmla="*/ 1567 w 3150"/>
                <a:gd name="connsiteY8" fmla="*/ 2185 h 2306"/>
                <a:gd name="connsiteX9" fmla="*/ 1622 w 3150"/>
                <a:gd name="connsiteY9" fmla="*/ 1767 h 2306"/>
                <a:gd name="connsiteX10" fmla="*/ 1622 w 3150"/>
                <a:gd name="connsiteY10" fmla="*/ 1663 h 2306"/>
                <a:gd name="connsiteX11" fmla="*/ 1660 w 3150"/>
                <a:gd name="connsiteY11" fmla="*/ 1459 h 2306"/>
                <a:gd name="connsiteX12" fmla="*/ 1647 w 3150"/>
                <a:gd name="connsiteY12" fmla="*/ 1345 h 2306"/>
                <a:gd name="connsiteX13" fmla="*/ 1594 w 3150"/>
                <a:gd name="connsiteY13" fmla="*/ 1110 h 2306"/>
                <a:gd name="connsiteX14" fmla="*/ 3100 w 3150"/>
                <a:gd name="connsiteY14" fmla="*/ 1110 h 2306"/>
                <a:gd name="connsiteX0" fmla="*/ 3114 w 3150"/>
                <a:gd name="connsiteY0" fmla="*/ 1204 h 2405"/>
                <a:gd name="connsiteX1" fmla="*/ 3132 w 3150"/>
                <a:gd name="connsiteY1" fmla="*/ 980 h 2405"/>
                <a:gd name="connsiteX2" fmla="*/ 3003 w 3150"/>
                <a:gd name="connsiteY2" fmla="*/ 690 h 2405"/>
                <a:gd name="connsiteX3" fmla="*/ 2826 w 3150"/>
                <a:gd name="connsiteY3" fmla="*/ 416 h 2405"/>
                <a:gd name="connsiteX4" fmla="*/ 2328 w 3150"/>
                <a:gd name="connsiteY4" fmla="*/ 228 h 2405"/>
                <a:gd name="connsiteX5" fmla="*/ 1898 w 3150"/>
                <a:gd name="connsiteY5" fmla="*/ 108 h 2405"/>
                <a:gd name="connsiteX6" fmla="*/ 1199 w 3150"/>
                <a:gd name="connsiteY6" fmla="*/ 124 h 2405"/>
                <a:gd name="connsiteX7" fmla="*/ 106 w 3150"/>
                <a:gd name="connsiteY7" fmla="*/ 283 h 2405"/>
                <a:gd name="connsiteX8" fmla="*/ 253 w 3150"/>
                <a:gd name="connsiteY8" fmla="*/ 1933 h 2405"/>
                <a:gd name="connsiteX9" fmla="*/ 1567 w 3150"/>
                <a:gd name="connsiteY9" fmla="*/ 2284 h 2405"/>
                <a:gd name="connsiteX10" fmla="*/ 1622 w 3150"/>
                <a:gd name="connsiteY10" fmla="*/ 1866 h 2405"/>
                <a:gd name="connsiteX11" fmla="*/ 1622 w 3150"/>
                <a:gd name="connsiteY11" fmla="*/ 1762 h 2405"/>
                <a:gd name="connsiteX12" fmla="*/ 1660 w 3150"/>
                <a:gd name="connsiteY12" fmla="*/ 1558 h 2405"/>
                <a:gd name="connsiteX13" fmla="*/ 1647 w 3150"/>
                <a:gd name="connsiteY13" fmla="*/ 1444 h 2405"/>
                <a:gd name="connsiteX14" fmla="*/ 1594 w 3150"/>
                <a:gd name="connsiteY14" fmla="*/ 1209 h 2405"/>
                <a:gd name="connsiteX15" fmla="*/ 3100 w 3150"/>
                <a:gd name="connsiteY15" fmla="*/ 1209 h 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50" h="2405">
                  <a:moveTo>
                    <a:pt x="3114" y="1204"/>
                  </a:moveTo>
                  <a:cubicBezTo>
                    <a:pt x="3105" y="1167"/>
                    <a:pt x="3150" y="1066"/>
                    <a:pt x="3132" y="980"/>
                  </a:cubicBezTo>
                  <a:cubicBezTo>
                    <a:pt x="3114" y="894"/>
                    <a:pt x="3054" y="784"/>
                    <a:pt x="3003" y="690"/>
                  </a:cubicBezTo>
                  <a:cubicBezTo>
                    <a:pt x="2952" y="596"/>
                    <a:pt x="2939" y="493"/>
                    <a:pt x="2826" y="416"/>
                  </a:cubicBezTo>
                  <a:cubicBezTo>
                    <a:pt x="2714" y="339"/>
                    <a:pt x="2483" y="279"/>
                    <a:pt x="2328" y="228"/>
                  </a:cubicBezTo>
                  <a:cubicBezTo>
                    <a:pt x="2173" y="177"/>
                    <a:pt x="2086" y="125"/>
                    <a:pt x="1898" y="108"/>
                  </a:cubicBezTo>
                  <a:cubicBezTo>
                    <a:pt x="1710" y="91"/>
                    <a:pt x="1498" y="95"/>
                    <a:pt x="1199" y="124"/>
                  </a:cubicBezTo>
                  <a:cubicBezTo>
                    <a:pt x="900" y="153"/>
                    <a:pt x="117" y="0"/>
                    <a:pt x="106" y="283"/>
                  </a:cubicBezTo>
                  <a:cubicBezTo>
                    <a:pt x="0" y="317"/>
                    <a:pt x="301" y="1760"/>
                    <a:pt x="253" y="1933"/>
                  </a:cubicBezTo>
                  <a:cubicBezTo>
                    <a:pt x="374" y="2161"/>
                    <a:pt x="1344" y="2405"/>
                    <a:pt x="1567" y="2284"/>
                  </a:cubicBezTo>
                  <a:cubicBezTo>
                    <a:pt x="1770" y="2225"/>
                    <a:pt x="1641" y="2005"/>
                    <a:pt x="1622" y="1866"/>
                  </a:cubicBezTo>
                  <a:cubicBezTo>
                    <a:pt x="1607" y="1747"/>
                    <a:pt x="1651" y="1832"/>
                    <a:pt x="1622" y="1762"/>
                  </a:cubicBezTo>
                  <a:cubicBezTo>
                    <a:pt x="1594" y="1693"/>
                    <a:pt x="1631" y="1579"/>
                    <a:pt x="1660" y="1558"/>
                  </a:cubicBezTo>
                  <a:cubicBezTo>
                    <a:pt x="1641" y="1418"/>
                    <a:pt x="1658" y="1502"/>
                    <a:pt x="1647" y="1444"/>
                  </a:cubicBezTo>
                  <a:cubicBezTo>
                    <a:pt x="1636" y="1386"/>
                    <a:pt x="1319" y="1248"/>
                    <a:pt x="1594" y="1209"/>
                  </a:cubicBezTo>
                  <a:lnTo>
                    <a:pt x="3100" y="1209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262" name="Arco 261"/>
            <p:cNvSpPr/>
            <p:nvPr/>
          </p:nvSpPr>
          <p:spPr bwMode="auto">
            <a:xfrm>
              <a:off x="2917044" y="3749086"/>
              <a:ext cx="189214" cy="196784"/>
            </a:xfrm>
            <a:prstGeom prst="arc">
              <a:avLst>
                <a:gd name="adj1" fmla="val 5155904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263" name="Connettore 1 262"/>
            <p:cNvCxnSpPr/>
            <p:nvPr/>
          </p:nvCxnSpPr>
          <p:spPr bwMode="auto">
            <a:xfrm rot="16200000" flipV="1">
              <a:off x="2725548" y="4130071"/>
              <a:ext cx="592373" cy="462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64" name="Text Box 34"/>
            <p:cNvSpPr txBox="1">
              <a:spLocks noChangeArrowheads="1"/>
            </p:cNvSpPr>
            <p:nvPr/>
          </p:nvSpPr>
          <p:spPr bwMode="auto">
            <a:xfrm>
              <a:off x="2874261" y="3784816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265" name="Connettore 1 264"/>
            <p:cNvCxnSpPr/>
            <p:nvPr/>
          </p:nvCxnSpPr>
          <p:spPr bwMode="auto">
            <a:xfrm>
              <a:off x="3009705" y="3849721"/>
              <a:ext cx="576000" cy="48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66" name="Text Box 34"/>
            <p:cNvSpPr txBox="1">
              <a:spLocks noChangeArrowheads="1"/>
            </p:cNvSpPr>
            <p:nvPr/>
          </p:nvSpPr>
          <p:spPr bwMode="auto">
            <a:xfrm>
              <a:off x="2865450" y="3809547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9" grpId="0" animBg="1"/>
      <p:bldP spid="38" grpId="0" animBg="1"/>
      <p:bldP spid="43" grpId="0" animBg="1"/>
      <p:bldP spid="44" grpId="0" animBg="1"/>
      <p:bldP spid="1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uppo 113"/>
          <p:cNvGrpSpPr/>
          <p:nvPr/>
        </p:nvGrpSpPr>
        <p:grpSpPr>
          <a:xfrm>
            <a:off x="3174908" y="3236479"/>
            <a:ext cx="6493098" cy="3264795"/>
            <a:chOff x="3412902" y="3699941"/>
            <a:chExt cx="6493098" cy="3264795"/>
          </a:xfrm>
        </p:grpSpPr>
        <p:sp>
          <p:nvSpPr>
            <p:cNvPr id="35" name="Parallelogramma 34"/>
            <p:cNvSpPr/>
            <p:nvPr/>
          </p:nvSpPr>
          <p:spPr bwMode="auto">
            <a:xfrm>
              <a:off x="3412902" y="3699941"/>
              <a:ext cx="6387922" cy="2878426"/>
            </a:xfrm>
            <a:prstGeom prst="parallelogram">
              <a:avLst>
                <a:gd name="adj" fmla="val 39853"/>
              </a:avLst>
            </a:prstGeom>
            <a:gradFill flip="none" rotWithShape="1">
              <a:gsLst>
                <a:gs pos="0">
                  <a:srgbClr val="8BBAFF">
                    <a:alpha val="34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19050" cap="flat" cmpd="sng" algn="ctr">
              <a:solidFill>
                <a:srgbClr val="8BBA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9" name="Text Box 21"/>
            <p:cNvSpPr txBox="1">
              <a:spLocks noChangeArrowheads="1"/>
            </p:cNvSpPr>
            <p:nvPr/>
          </p:nvSpPr>
          <p:spPr bwMode="auto">
            <a:xfrm>
              <a:off x="9571297" y="6441516"/>
              <a:ext cx="26844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Times New Roman" pitchFamily="18" charset="0"/>
                </a:rPr>
                <a:t>r</a:t>
              </a:r>
              <a:endParaRPr lang="it-IT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42" name="Connettore 1 41"/>
            <p:cNvCxnSpPr/>
            <p:nvPr/>
          </p:nvCxnSpPr>
          <p:spPr bwMode="auto">
            <a:xfrm>
              <a:off x="3413254" y="6576180"/>
              <a:ext cx="569504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Connettore 1 43"/>
            <p:cNvCxnSpPr/>
            <p:nvPr/>
          </p:nvCxnSpPr>
          <p:spPr bwMode="auto">
            <a:xfrm>
              <a:off x="9120820" y="6573179"/>
              <a:ext cx="78518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CONFRONTO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ANGOLI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12526" y="1526848"/>
            <a:ext cx="990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Per confrontare due angoli si applica il principio del trasporto.</a:t>
            </a: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-1" y="10373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Confronto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Text Box 2"/>
          <p:cNvSpPr txBox="1">
            <a:spLocks noChangeArrowheads="1"/>
          </p:cNvSpPr>
          <p:nvPr/>
        </p:nvSpPr>
        <p:spPr bwMode="auto">
          <a:xfrm>
            <a:off x="-10438" y="2004925"/>
            <a:ext cx="9906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b="1" dirty="0" smtClean="0"/>
              <a:t>Dati i due angoli AVB e CUD, si costruiscono su un semipiano </a:t>
            </a:r>
            <a:r>
              <a:rPr lang="it-IT" b="1" i="1" dirty="0" smtClean="0">
                <a:latin typeface="Times New Roman" pitchFamily="18" charset="0"/>
                <a:cs typeface="Times New Roman" pitchFamily="18" charset="0"/>
              </a:rPr>
              <a:t>(che ha come origine la retta </a:t>
            </a:r>
            <a:r>
              <a:rPr lang="it-IT" b="1" i="1" dirty="0" err="1" smtClean="0">
                <a:latin typeface="Times New Roman" pitchFamily="18" charset="0"/>
                <a:cs typeface="Times New Roman" pitchFamily="18" charset="0"/>
              </a:rPr>
              <a:t>V’A</a:t>
            </a:r>
            <a:r>
              <a:rPr lang="it-IT" b="1" i="1" dirty="0" smtClean="0">
                <a:latin typeface="Times New Roman" pitchFamily="18" charset="0"/>
                <a:cs typeface="Times New Roman" pitchFamily="18" charset="0"/>
              </a:rPr>
              <a:t>’)</a:t>
            </a:r>
            <a:r>
              <a:rPr lang="it-IT" b="1" dirty="0" smtClean="0"/>
              <a:t>, gli angoli  </a:t>
            </a:r>
            <a:r>
              <a:rPr lang="it-IT" b="1" dirty="0" err="1" smtClean="0"/>
              <a:t>A’V’B</a:t>
            </a:r>
            <a:r>
              <a:rPr lang="it-IT" b="1" dirty="0" smtClean="0"/>
              <a:t>’ </a:t>
            </a:r>
            <a:r>
              <a:rPr lang="it-IT" b="1" dirty="0" smtClean="0">
                <a:sym typeface="Symbol"/>
              </a:rPr>
              <a:t></a:t>
            </a:r>
            <a:r>
              <a:rPr lang="it-IT" b="1" dirty="0" smtClean="0"/>
              <a:t> AVB    e    </a:t>
            </a:r>
            <a:r>
              <a:rPr lang="it-IT" b="1" dirty="0" err="1" smtClean="0"/>
              <a:t>C’U’D</a:t>
            </a:r>
            <a:r>
              <a:rPr lang="it-IT" b="1" dirty="0" smtClean="0"/>
              <a:t>’ </a:t>
            </a:r>
            <a:r>
              <a:rPr lang="it-IT" b="1" dirty="0" smtClean="0">
                <a:sym typeface="Symbol"/>
              </a:rPr>
              <a:t> CUD   </a:t>
            </a:r>
            <a:br>
              <a:rPr lang="it-IT" b="1" dirty="0" smtClean="0">
                <a:sym typeface="Symbol"/>
              </a:rPr>
            </a:br>
            <a:r>
              <a:rPr lang="it-IT" b="1" dirty="0" smtClean="0">
                <a:sym typeface="Symbol"/>
              </a:rPr>
              <a:t>aventi i vertici  V’</a:t>
            </a:r>
            <a:r>
              <a:rPr lang="it-IT" b="1" dirty="0" err="1" smtClean="0">
                <a:sym typeface="Symbol"/>
              </a:rPr>
              <a:t>=U</a:t>
            </a:r>
            <a:r>
              <a:rPr lang="it-IT" b="1" dirty="0" smtClean="0">
                <a:sym typeface="Symbol"/>
              </a:rPr>
              <a:t>’  e i due lati  </a:t>
            </a:r>
            <a:r>
              <a:rPr lang="it-IT" b="1" dirty="0" err="1" smtClean="0">
                <a:sym typeface="Symbol"/>
              </a:rPr>
              <a:t>V’A</a:t>
            </a:r>
            <a:r>
              <a:rPr lang="it-IT" b="1" dirty="0" smtClean="0">
                <a:sym typeface="Symbol"/>
              </a:rPr>
              <a:t>’=U’C’ coincidenti.</a:t>
            </a:r>
            <a:endParaRPr lang="it-IT" b="1" dirty="0" smtClean="0"/>
          </a:p>
        </p:txBody>
      </p:sp>
      <p:sp>
        <p:nvSpPr>
          <p:cNvPr id="47" name="Text Box 34"/>
          <p:cNvSpPr txBox="1">
            <a:spLocks noChangeArrowheads="1"/>
          </p:cNvSpPr>
          <p:nvPr/>
        </p:nvSpPr>
        <p:spPr bwMode="auto">
          <a:xfrm>
            <a:off x="250521" y="4925775"/>
            <a:ext cx="576737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it-IT" sz="2400" baseline="30000" dirty="0"/>
          </a:p>
        </p:txBody>
      </p:sp>
      <p:grpSp>
        <p:nvGrpSpPr>
          <p:cNvPr id="91" name="Gruppo 90"/>
          <p:cNvGrpSpPr/>
          <p:nvPr/>
        </p:nvGrpSpPr>
        <p:grpSpPr>
          <a:xfrm>
            <a:off x="184478" y="2833597"/>
            <a:ext cx="2186315" cy="1872306"/>
            <a:chOff x="656133" y="3574108"/>
            <a:chExt cx="2186315" cy="1872306"/>
          </a:xfrm>
        </p:grpSpPr>
        <p:sp>
          <p:nvSpPr>
            <p:cNvPr id="92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00" name="Arco 99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01" name="Text Box 34"/>
            <p:cNvSpPr txBox="1">
              <a:spLocks noChangeArrowheads="1"/>
            </p:cNvSpPr>
            <p:nvPr/>
          </p:nvSpPr>
          <p:spPr bwMode="auto">
            <a:xfrm>
              <a:off x="2317931" y="5077082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A’</a:t>
              </a:r>
              <a:endParaRPr lang="it-IT" baseline="30000" dirty="0"/>
            </a:p>
          </p:txBody>
        </p:sp>
        <p:cxnSp>
          <p:nvCxnSpPr>
            <p:cNvPr id="102" name="Connettore 1 101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3" name="Text Box 34"/>
            <p:cNvSpPr txBox="1">
              <a:spLocks noChangeArrowheads="1"/>
            </p:cNvSpPr>
            <p:nvPr/>
          </p:nvSpPr>
          <p:spPr bwMode="auto">
            <a:xfrm>
              <a:off x="1137299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B’</a:t>
              </a:r>
              <a:endParaRPr lang="it-IT" baseline="30000" dirty="0"/>
            </a:p>
          </p:txBody>
        </p:sp>
        <p:cxnSp>
          <p:nvCxnSpPr>
            <p:cNvPr id="104" name="Connettore 1 103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5" name="Text Box 34"/>
            <p:cNvSpPr txBox="1">
              <a:spLocks noChangeArrowheads="1"/>
            </p:cNvSpPr>
            <p:nvPr/>
          </p:nvSpPr>
          <p:spPr bwMode="auto">
            <a:xfrm>
              <a:off x="656133" y="5070444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V’</a:t>
              </a:r>
              <a:endParaRPr lang="it-IT" baseline="30000" dirty="0"/>
            </a:p>
          </p:txBody>
        </p:sp>
      </p:grpSp>
      <p:grpSp>
        <p:nvGrpSpPr>
          <p:cNvPr id="115" name="Gruppo 114"/>
          <p:cNvGrpSpPr/>
          <p:nvPr/>
        </p:nvGrpSpPr>
        <p:grpSpPr>
          <a:xfrm>
            <a:off x="249584" y="4821884"/>
            <a:ext cx="2213076" cy="1634697"/>
            <a:chOff x="1913458" y="1512926"/>
            <a:chExt cx="2213076" cy="1634697"/>
          </a:xfrm>
        </p:grpSpPr>
        <p:sp>
          <p:nvSpPr>
            <p:cNvPr id="116" name="Freeform 33"/>
            <p:cNvSpPr>
              <a:spLocks noChangeAspect="1"/>
            </p:cNvSpPr>
            <p:nvPr/>
          </p:nvSpPr>
          <p:spPr bwMode="auto">
            <a:xfrm>
              <a:off x="2233551" y="1686552"/>
              <a:ext cx="1759878" cy="112351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384 h 1389"/>
                <a:gd name="connsiteX1" fmla="*/ 1538 w 1556"/>
                <a:gd name="connsiteY1" fmla="*/ 1160 h 1389"/>
                <a:gd name="connsiteX2" fmla="*/ 1409 w 1556"/>
                <a:gd name="connsiteY2" fmla="*/ 870 h 1389"/>
                <a:gd name="connsiteX3" fmla="*/ 1313 w 1556"/>
                <a:gd name="connsiteY3" fmla="*/ 746 h 1389"/>
                <a:gd name="connsiteX4" fmla="*/ 1277 w 1556"/>
                <a:gd name="connsiteY4" fmla="*/ 692 h 1389"/>
                <a:gd name="connsiteX5" fmla="*/ 1232 w 1556"/>
                <a:gd name="connsiteY5" fmla="*/ 596 h 1389"/>
                <a:gd name="connsiteX6" fmla="*/ 1167 w 1556"/>
                <a:gd name="connsiteY6" fmla="*/ 509 h 1389"/>
                <a:gd name="connsiteX7" fmla="*/ 1094 w 1556"/>
                <a:gd name="connsiteY7" fmla="*/ 440 h 1389"/>
                <a:gd name="connsiteX8" fmla="*/ 877 w 1556"/>
                <a:gd name="connsiteY8" fmla="*/ 348 h 1389"/>
                <a:gd name="connsiteX9" fmla="*/ 648 w 1556"/>
                <a:gd name="connsiteY9" fmla="*/ 270 h 1389"/>
                <a:gd name="connsiteX10" fmla="*/ 340 w 1556"/>
                <a:gd name="connsiteY10" fmla="*/ 187 h 1389"/>
                <a:gd name="connsiteX11" fmla="*/ 0 w 1556"/>
                <a:gd name="connsiteY11" fmla="*/ 1389 h 1389"/>
                <a:gd name="connsiteX12" fmla="*/ 1506 w 1556"/>
                <a:gd name="connsiteY12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1094 w 1572"/>
                <a:gd name="connsiteY6" fmla="*/ 440 h 1389"/>
                <a:gd name="connsiteX7" fmla="*/ 877 w 1572"/>
                <a:gd name="connsiteY7" fmla="*/ 348 h 1389"/>
                <a:gd name="connsiteX8" fmla="*/ 648 w 1572"/>
                <a:gd name="connsiteY8" fmla="*/ 270 h 1389"/>
                <a:gd name="connsiteX9" fmla="*/ 340 w 1572"/>
                <a:gd name="connsiteY9" fmla="*/ 187 h 1389"/>
                <a:gd name="connsiteX10" fmla="*/ 0 w 1572"/>
                <a:gd name="connsiteY10" fmla="*/ 1389 h 1389"/>
                <a:gd name="connsiteX11" fmla="*/ 1506 w 1572"/>
                <a:gd name="connsiteY11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877 w 1572"/>
                <a:gd name="connsiteY6" fmla="*/ 348 h 1389"/>
                <a:gd name="connsiteX7" fmla="*/ 648 w 1572"/>
                <a:gd name="connsiteY7" fmla="*/ 270 h 1389"/>
                <a:gd name="connsiteX8" fmla="*/ 340 w 1572"/>
                <a:gd name="connsiteY8" fmla="*/ 187 h 1389"/>
                <a:gd name="connsiteX9" fmla="*/ 0 w 1572"/>
                <a:gd name="connsiteY9" fmla="*/ 1389 h 1389"/>
                <a:gd name="connsiteX10" fmla="*/ 1506 w 1572"/>
                <a:gd name="connsiteY10" fmla="*/ 1389 h 1389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580 w 1572"/>
                <a:gd name="connsiteY8" fmla="*/ 187 h 1267"/>
                <a:gd name="connsiteX9" fmla="*/ 0 w 1572"/>
                <a:gd name="connsiteY9" fmla="*/ 1267 h 1267"/>
                <a:gd name="connsiteX10" fmla="*/ 1506 w 1572"/>
                <a:gd name="connsiteY10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774 w 1572"/>
                <a:gd name="connsiteY7" fmla="*/ 236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664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736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1 h 1266"/>
                <a:gd name="connsiteX1" fmla="*/ 1538 w 1572"/>
                <a:gd name="connsiteY1" fmla="*/ 1037 h 1266"/>
                <a:gd name="connsiteX2" fmla="*/ 1313 w 1572"/>
                <a:gd name="connsiteY2" fmla="*/ 623 h 1266"/>
                <a:gd name="connsiteX3" fmla="*/ 1277 w 1572"/>
                <a:gd name="connsiteY3" fmla="*/ 569 h 1266"/>
                <a:gd name="connsiteX4" fmla="*/ 1232 w 1572"/>
                <a:gd name="connsiteY4" fmla="*/ 473 h 1266"/>
                <a:gd name="connsiteX5" fmla="*/ 1167 w 1572"/>
                <a:gd name="connsiteY5" fmla="*/ 386 h 1266"/>
                <a:gd name="connsiteX6" fmla="*/ 877 w 1572"/>
                <a:gd name="connsiteY6" fmla="*/ 225 h 1266"/>
                <a:gd name="connsiteX7" fmla="*/ 801 w 1572"/>
                <a:gd name="connsiteY7" fmla="*/ 149 h 1266"/>
                <a:gd name="connsiteX8" fmla="*/ 736 w 1572"/>
                <a:gd name="connsiteY8" fmla="*/ 186 h 1266"/>
                <a:gd name="connsiteX9" fmla="*/ 0 w 1572"/>
                <a:gd name="connsiteY9" fmla="*/ 1266 h 1266"/>
                <a:gd name="connsiteX10" fmla="*/ 1506 w 1572"/>
                <a:gd name="connsiteY10" fmla="*/ 1266 h 1266"/>
                <a:gd name="connsiteX0" fmla="*/ 1520 w 1572"/>
                <a:gd name="connsiteY0" fmla="*/ 1075 h 1080"/>
                <a:gd name="connsiteX1" fmla="*/ 1538 w 1572"/>
                <a:gd name="connsiteY1" fmla="*/ 851 h 1080"/>
                <a:gd name="connsiteX2" fmla="*/ 1313 w 1572"/>
                <a:gd name="connsiteY2" fmla="*/ 437 h 1080"/>
                <a:gd name="connsiteX3" fmla="*/ 1277 w 1572"/>
                <a:gd name="connsiteY3" fmla="*/ 383 h 1080"/>
                <a:gd name="connsiteX4" fmla="*/ 1232 w 1572"/>
                <a:gd name="connsiteY4" fmla="*/ 287 h 1080"/>
                <a:gd name="connsiteX5" fmla="*/ 1167 w 1572"/>
                <a:gd name="connsiteY5" fmla="*/ 200 h 1080"/>
                <a:gd name="connsiteX6" fmla="*/ 877 w 1572"/>
                <a:gd name="connsiteY6" fmla="*/ 39 h 1080"/>
                <a:gd name="connsiteX7" fmla="*/ 736 w 1572"/>
                <a:gd name="connsiteY7" fmla="*/ 0 h 1080"/>
                <a:gd name="connsiteX8" fmla="*/ 0 w 1572"/>
                <a:gd name="connsiteY8" fmla="*/ 1080 h 1080"/>
                <a:gd name="connsiteX9" fmla="*/ 1506 w 1572"/>
                <a:gd name="connsiteY9" fmla="*/ 1080 h 1080"/>
                <a:gd name="connsiteX0" fmla="*/ 1520 w 1572"/>
                <a:gd name="connsiteY0" fmla="*/ 1222 h 1227"/>
                <a:gd name="connsiteX1" fmla="*/ 1538 w 1572"/>
                <a:gd name="connsiteY1" fmla="*/ 998 h 1227"/>
                <a:gd name="connsiteX2" fmla="*/ 1313 w 1572"/>
                <a:gd name="connsiteY2" fmla="*/ 584 h 1227"/>
                <a:gd name="connsiteX3" fmla="*/ 1277 w 1572"/>
                <a:gd name="connsiteY3" fmla="*/ 530 h 1227"/>
                <a:gd name="connsiteX4" fmla="*/ 1232 w 1572"/>
                <a:gd name="connsiteY4" fmla="*/ 434 h 1227"/>
                <a:gd name="connsiteX5" fmla="*/ 1167 w 1572"/>
                <a:gd name="connsiteY5" fmla="*/ 347 h 1227"/>
                <a:gd name="connsiteX6" fmla="*/ 736 w 1572"/>
                <a:gd name="connsiteY6" fmla="*/ 147 h 1227"/>
                <a:gd name="connsiteX7" fmla="*/ 0 w 1572"/>
                <a:gd name="connsiteY7" fmla="*/ 1227 h 1227"/>
                <a:gd name="connsiteX8" fmla="*/ 1506 w 1572"/>
                <a:gd name="connsiteY8" fmla="*/ 1227 h 1227"/>
                <a:gd name="connsiteX0" fmla="*/ 1649 w 1701"/>
                <a:gd name="connsiteY0" fmla="*/ 1222 h 1227"/>
                <a:gd name="connsiteX1" fmla="*/ 1667 w 1701"/>
                <a:gd name="connsiteY1" fmla="*/ 998 h 1227"/>
                <a:gd name="connsiteX2" fmla="*/ 1442 w 1701"/>
                <a:gd name="connsiteY2" fmla="*/ 584 h 1227"/>
                <a:gd name="connsiteX3" fmla="*/ 1406 w 1701"/>
                <a:gd name="connsiteY3" fmla="*/ 530 h 1227"/>
                <a:gd name="connsiteX4" fmla="*/ 1361 w 1701"/>
                <a:gd name="connsiteY4" fmla="*/ 434 h 1227"/>
                <a:gd name="connsiteX5" fmla="*/ 1296 w 1701"/>
                <a:gd name="connsiteY5" fmla="*/ 347 h 1227"/>
                <a:gd name="connsiteX6" fmla="*/ 865 w 1701"/>
                <a:gd name="connsiteY6" fmla="*/ 147 h 1227"/>
                <a:gd name="connsiteX7" fmla="*/ 1123 w 1701"/>
                <a:gd name="connsiteY7" fmla="*/ 258 h 1227"/>
                <a:gd name="connsiteX8" fmla="*/ 129 w 1701"/>
                <a:gd name="connsiteY8" fmla="*/ 1227 h 1227"/>
                <a:gd name="connsiteX9" fmla="*/ 1635 w 1701"/>
                <a:gd name="connsiteY9" fmla="*/ 1227 h 1227"/>
                <a:gd name="connsiteX0" fmla="*/ 1649 w 1701"/>
                <a:gd name="connsiteY0" fmla="*/ 1111 h 1116"/>
                <a:gd name="connsiteX1" fmla="*/ 1667 w 1701"/>
                <a:gd name="connsiteY1" fmla="*/ 887 h 1116"/>
                <a:gd name="connsiteX2" fmla="*/ 1442 w 1701"/>
                <a:gd name="connsiteY2" fmla="*/ 473 h 1116"/>
                <a:gd name="connsiteX3" fmla="*/ 1406 w 1701"/>
                <a:gd name="connsiteY3" fmla="*/ 419 h 1116"/>
                <a:gd name="connsiteX4" fmla="*/ 1361 w 1701"/>
                <a:gd name="connsiteY4" fmla="*/ 323 h 1116"/>
                <a:gd name="connsiteX5" fmla="*/ 1296 w 1701"/>
                <a:gd name="connsiteY5" fmla="*/ 236 h 1116"/>
                <a:gd name="connsiteX6" fmla="*/ 1123 w 1701"/>
                <a:gd name="connsiteY6" fmla="*/ 147 h 1116"/>
                <a:gd name="connsiteX7" fmla="*/ 129 w 1701"/>
                <a:gd name="connsiteY7" fmla="*/ 1116 h 1116"/>
                <a:gd name="connsiteX8" fmla="*/ 1635 w 1701"/>
                <a:gd name="connsiteY8" fmla="*/ 1116 h 1116"/>
                <a:gd name="connsiteX0" fmla="*/ 1649 w 1701"/>
                <a:gd name="connsiteY0" fmla="*/ 1096 h 1101"/>
                <a:gd name="connsiteX1" fmla="*/ 1667 w 1701"/>
                <a:gd name="connsiteY1" fmla="*/ 872 h 1101"/>
                <a:gd name="connsiteX2" fmla="*/ 1442 w 1701"/>
                <a:gd name="connsiteY2" fmla="*/ 458 h 1101"/>
                <a:gd name="connsiteX3" fmla="*/ 1406 w 1701"/>
                <a:gd name="connsiteY3" fmla="*/ 404 h 1101"/>
                <a:gd name="connsiteX4" fmla="*/ 1361 w 1701"/>
                <a:gd name="connsiteY4" fmla="*/ 308 h 1101"/>
                <a:gd name="connsiteX5" fmla="*/ 1123 w 1701"/>
                <a:gd name="connsiteY5" fmla="*/ 132 h 1101"/>
                <a:gd name="connsiteX6" fmla="*/ 129 w 1701"/>
                <a:gd name="connsiteY6" fmla="*/ 1101 h 1101"/>
                <a:gd name="connsiteX7" fmla="*/ 1635 w 1701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406 w 1686"/>
                <a:gd name="connsiteY3" fmla="*/ 404 h 1101"/>
                <a:gd name="connsiteX4" fmla="*/ 1361 w 1686"/>
                <a:gd name="connsiteY4" fmla="*/ 308 h 1101"/>
                <a:gd name="connsiteX5" fmla="*/ 1123 w 1686"/>
                <a:gd name="connsiteY5" fmla="*/ 132 h 1101"/>
                <a:gd name="connsiteX6" fmla="*/ 129 w 1686"/>
                <a:gd name="connsiteY6" fmla="*/ 1101 h 1101"/>
                <a:gd name="connsiteX7" fmla="*/ 1635 w 1686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361 w 1686"/>
                <a:gd name="connsiteY3" fmla="*/ 308 h 1101"/>
                <a:gd name="connsiteX4" fmla="*/ 1123 w 1686"/>
                <a:gd name="connsiteY4" fmla="*/ 132 h 1101"/>
                <a:gd name="connsiteX5" fmla="*/ 129 w 1686"/>
                <a:gd name="connsiteY5" fmla="*/ 1101 h 1101"/>
                <a:gd name="connsiteX6" fmla="*/ 1635 w 1686"/>
                <a:gd name="connsiteY6" fmla="*/ 1101 h 1101"/>
                <a:gd name="connsiteX0" fmla="*/ 1649 w 1686"/>
                <a:gd name="connsiteY0" fmla="*/ 964 h 969"/>
                <a:gd name="connsiteX1" fmla="*/ 1667 w 1686"/>
                <a:gd name="connsiteY1" fmla="*/ 740 h 969"/>
                <a:gd name="connsiteX2" fmla="*/ 1535 w 1686"/>
                <a:gd name="connsiteY2" fmla="*/ 326 h 969"/>
                <a:gd name="connsiteX3" fmla="*/ 1123 w 1686"/>
                <a:gd name="connsiteY3" fmla="*/ 0 h 969"/>
                <a:gd name="connsiteX4" fmla="*/ 129 w 1686"/>
                <a:gd name="connsiteY4" fmla="*/ 969 h 969"/>
                <a:gd name="connsiteX5" fmla="*/ 1635 w 1686"/>
                <a:gd name="connsiteY5" fmla="*/ 969 h 969"/>
                <a:gd name="connsiteX0" fmla="*/ 1758 w 1795"/>
                <a:gd name="connsiteY0" fmla="*/ 964 h 969"/>
                <a:gd name="connsiteX1" fmla="*/ 1776 w 1795"/>
                <a:gd name="connsiteY1" fmla="*/ 740 h 969"/>
                <a:gd name="connsiteX2" fmla="*/ 1644 w 1795"/>
                <a:gd name="connsiteY2" fmla="*/ 326 h 969"/>
                <a:gd name="connsiteX3" fmla="*/ 1232 w 1795"/>
                <a:gd name="connsiteY3" fmla="*/ 0 h 969"/>
                <a:gd name="connsiteX4" fmla="*/ 449 w 1795"/>
                <a:gd name="connsiteY4" fmla="*/ 775 h 969"/>
                <a:gd name="connsiteX5" fmla="*/ 238 w 1795"/>
                <a:gd name="connsiteY5" fmla="*/ 969 h 969"/>
                <a:gd name="connsiteX6" fmla="*/ 1744 w 1795"/>
                <a:gd name="connsiteY6" fmla="*/ 969 h 969"/>
                <a:gd name="connsiteX0" fmla="*/ 1520 w 1557"/>
                <a:gd name="connsiteY0" fmla="*/ 964 h 969"/>
                <a:gd name="connsiteX1" fmla="*/ 1538 w 1557"/>
                <a:gd name="connsiteY1" fmla="*/ 740 h 969"/>
                <a:gd name="connsiteX2" fmla="*/ 1406 w 1557"/>
                <a:gd name="connsiteY2" fmla="*/ 326 h 969"/>
                <a:gd name="connsiteX3" fmla="*/ 994 w 1557"/>
                <a:gd name="connsiteY3" fmla="*/ 0 h 969"/>
                <a:gd name="connsiteX4" fmla="*/ 211 w 1557"/>
                <a:gd name="connsiteY4" fmla="*/ 775 h 969"/>
                <a:gd name="connsiteX5" fmla="*/ 0 w 1557"/>
                <a:gd name="connsiteY5" fmla="*/ 969 h 969"/>
                <a:gd name="connsiteX6" fmla="*/ 122 w 1557"/>
                <a:gd name="connsiteY6" fmla="*/ 965 h 969"/>
                <a:gd name="connsiteX7" fmla="*/ 1506 w 1557"/>
                <a:gd name="connsiteY7" fmla="*/ 969 h 969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" h="994">
                  <a:moveTo>
                    <a:pt x="1520" y="989"/>
                  </a:moveTo>
                  <a:cubicBezTo>
                    <a:pt x="1511" y="952"/>
                    <a:pt x="1557" y="871"/>
                    <a:pt x="1538" y="765"/>
                  </a:cubicBezTo>
                  <a:cubicBezTo>
                    <a:pt x="1519" y="659"/>
                    <a:pt x="1449" y="429"/>
                    <a:pt x="1406" y="351"/>
                  </a:cubicBezTo>
                  <a:lnTo>
                    <a:pt x="994" y="25"/>
                  </a:lnTo>
                  <a:cubicBezTo>
                    <a:pt x="884" y="0"/>
                    <a:pt x="877" y="73"/>
                    <a:pt x="746" y="202"/>
                  </a:cubicBezTo>
                  <a:cubicBezTo>
                    <a:pt x="616" y="331"/>
                    <a:pt x="335" y="668"/>
                    <a:pt x="211" y="800"/>
                  </a:cubicBezTo>
                  <a:cubicBezTo>
                    <a:pt x="87" y="932"/>
                    <a:pt x="35" y="962"/>
                    <a:pt x="0" y="994"/>
                  </a:cubicBezTo>
                  <a:lnTo>
                    <a:pt x="122" y="990"/>
                  </a:lnTo>
                  <a:lnTo>
                    <a:pt x="1506" y="994"/>
                  </a:lnTo>
                </a:path>
              </a:pathLst>
            </a:custGeom>
            <a:gradFill>
              <a:gsLst>
                <a:gs pos="36000">
                  <a:srgbClr val="FFC000">
                    <a:alpha val="9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17" name="Arco 116"/>
            <p:cNvSpPr/>
            <p:nvPr/>
          </p:nvSpPr>
          <p:spPr bwMode="auto">
            <a:xfrm>
              <a:off x="1913458" y="2471536"/>
              <a:ext cx="626302" cy="651354"/>
            </a:xfrm>
            <a:prstGeom prst="arc">
              <a:avLst>
                <a:gd name="adj1" fmla="val 19099326"/>
                <a:gd name="adj2" fmla="val 0"/>
              </a:avLst>
            </a:prstGeom>
            <a:solidFill>
              <a:srgbClr val="C00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18" name="Text Box 34"/>
            <p:cNvSpPr txBox="1">
              <a:spLocks noChangeArrowheads="1"/>
            </p:cNvSpPr>
            <p:nvPr/>
          </p:nvSpPr>
          <p:spPr bwMode="auto">
            <a:xfrm>
              <a:off x="3896898" y="2821684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C</a:t>
              </a:r>
              <a:endParaRPr lang="it-IT" dirty="0"/>
            </a:p>
          </p:txBody>
        </p:sp>
        <p:cxnSp>
          <p:nvCxnSpPr>
            <p:cNvPr id="119" name="Connettore 1 118"/>
            <p:cNvCxnSpPr/>
            <p:nvPr/>
          </p:nvCxnSpPr>
          <p:spPr bwMode="auto">
            <a:xfrm rot="5400000" flipH="1" flipV="1">
              <a:off x="2206500" y="1713608"/>
              <a:ext cx="1126358" cy="108051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0" name="Text Box 34"/>
            <p:cNvSpPr txBox="1">
              <a:spLocks noChangeArrowheads="1"/>
            </p:cNvSpPr>
            <p:nvPr/>
          </p:nvSpPr>
          <p:spPr bwMode="auto">
            <a:xfrm>
              <a:off x="2956232" y="1512926"/>
              <a:ext cx="46128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</a:t>
              </a:r>
              <a:endParaRPr lang="it-IT" dirty="0"/>
            </a:p>
          </p:txBody>
        </p:sp>
        <p:cxnSp>
          <p:nvCxnSpPr>
            <p:cNvPr id="121" name="Connettore 1 120"/>
            <p:cNvCxnSpPr/>
            <p:nvPr/>
          </p:nvCxnSpPr>
          <p:spPr bwMode="auto">
            <a:xfrm rot="10800000" flipH="1" flipV="1">
              <a:off x="2226970" y="2811500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2" name="Text Box 34"/>
            <p:cNvSpPr txBox="1">
              <a:spLocks noChangeArrowheads="1"/>
            </p:cNvSpPr>
            <p:nvPr/>
          </p:nvSpPr>
          <p:spPr bwMode="auto">
            <a:xfrm>
              <a:off x="2151249" y="2778291"/>
              <a:ext cx="41346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U</a:t>
              </a:r>
              <a:endParaRPr lang="it-IT" dirty="0"/>
            </a:p>
          </p:txBody>
        </p:sp>
      </p:grpSp>
      <p:grpSp>
        <p:nvGrpSpPr>
          <p:cNvPr id="147" name="Gruppo 146"/>
          <p:cNvGrpSpPr/>
          <p:nvPr/>
        </p:nvGrpSpPr>
        <p:grpSpPr>
          <a:xfrm>
            <a:off x="172276" y="2837449"/>
            <a:ext cx="2186316" cy="1867543"/>
            <a:chOff x="656132" y="3574108"/>
            <a:chExt cx="2186316" cy="1867543"/>
          </a:xfrm>
        </p:grpSpPr>
        <p:sp>
          <p:nvSpPr>
            <p:cNvPr id="148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49" name="Arco 148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50" name="Text Box 34"/>
            <p:cNvSpPr txBox="1">
              <a:spLocks noChangeArrowheads="1"/>
            </p:cNvSpPr>
            <p:nvPr/>
          </p:nvSpPr>
          <p:spPr bwMode="auto">
            <a:xfrm>
              <a:off x="2317931" y="5072319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</a:t>
              </a:r>
              <a:endParaRPr lang="it-IT" baseline="30000" dirty="0"/>
            </a:p>
          </p:txBody>
        </p:sp>
        <p:cxnSp>
          <p:nvCxnSpPr>
            <p:cNvPr id="151" name="Connettore 1 150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2" name="Text Box 34"/>
            <p:cNvSpPr txBox="1">
              <a:spLocks noChangeArrowheads="1"/>
            </p:cNvSpPr>
            <p:nvPr/>
          </p:nvSpPr>
          <p:spPr bwMode="auto">
            <a:xfrm>
              <a:off x="1137299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B</a:t>
              </a:r>
              <a:endParaRPr lang="it-IT" baseline="30000" dirty="0"/>
            </a:p>
          </p:txBody>
        </p:sp>
        <p:cxnSp>
          <p:nvCxnSpPr>
            <p:cNvPr id="153" name="Connettore 1 152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4" name="Text Box 34"/>
            <p:cNvSpPr txBox="1">
              <a:spLocks noChangeArrowheads="1"/>
            </p:cNvSpPr>
            <p:nvPr/>
          </p:nvSpPr>
          <p:spPr bwMode="auto">
            <a:xfrm>
              <a:off x="656132" y="5066826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</a:t>
              </a:r>
              <a:endParaRPr lang="it-IT" baseline="30000" dirty="0"/>
            </a:p>
          </p:txBody>
        </p:sp>
      </p:grpSp>
      <p:grpSp>
        <p:nvGrpSpPr>
          <p:cNvPr id="155" name="Gruppo 154"/>
          <p:cNvGrpSpPr/>
          <p:nvPr/>
        </p:nvGrpSpPr>
        <p:grpSpPr>
          <a:xfrm>
            <a:off x="248146" y="4820972"/>
            <a:ext cx="2215663" cy="1637078"/>
            <a:chOff x="1913458" y="1512926"/>
            <a:chExt cx="2215663" cy="1637078"/>
          </a:xfrm>
        </p:grpSpPr>
        <p:sp>
          <p:nvSpPr>
            <p:cNvPr id="156" name="Freeform 33"/>
            <p:cNvSpPr>
              <a:spLocks noChangeAspect="1"/>
            </p:cNvSpPr>
            <p:nvPr/>
          </p:nvSpPr>
          <p:spPr bwMode="auto">
            <a:xfrm>
              <a:off x="2233551" y="1686552"/>
              <a:ext cx="1759878" cy="112351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384 h 1389"/>
                <a:gd name="connsiteX1" fmla="*/ 1538 w 1556"/>
                <a:gd name="connsiteY1" fmla="*/ 1160 h 1389"/>
                <a:gd name="connsiteX2" fmla="*/ 1409 w 1556"/>
                <a:gd name="connsiteY2" fmla="*/ 870 h 1389"/>
                <a:gd name="connsiteX3" fmla="*/ 1313 w 1556"/>
                <a:gd name="connsiteY3" fmla="*/ 746 h 1389"/>
                <a:gd name="connsiteX4" fmla="*/ 1277 w 1556"/>
                <a:gd name="connsiteY4" fmla="*/ 692 h 1389"/>
                <a:gd name="connsiteX5" fmla="*/ 1232 w 1556"/>
                <a:gd name="connsiteY5" fmla="*/ 596 h 1389"/>
                <a:gd name="connsiteX6" fmla="*/ 1167 w 1556"/>
                <a:gd name="connsiteY6" fmla="*/ 509 h 1389"/>
                <a:gd name="connsiteX7" fmla="*/ 1094 w 1556"/>
                <a:gd name="connsiteY7" fmla="*/ 440 h 1389"/>
                <a:gd name="connsiteX8" fmla="*/ 877 w 1556"/>
                <a:gd name="connsiteY8" fmla="*/ 348 h 1389"/>
                <a:gd name="connsiteX9" fmla="*/ 648 w 1556"/>
                <a:gd name="connsiteY9" fmla="*/ 270 h 1389"/>
                <a:gd name="connsiteX10" fmla="*/ 340 w 1556"/>
                <a:gd name="connsiteY10" fmla="*/ 187 h 1389"/>
                <a:gd name="connsiteX11" fmla="*/ 0 w 1556"/>
                <a:gd name="connsiteY11" fmla="*/ 1389 h 1389"/>
                <a:gd name="connsiteX12" fmla="*/ 1506 w 1556"/>
                <a:gd name="connsiteY12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1094 w 1572"/>
                <a:gd name="connsiteY6" fmla="*/ 440 h 1389"/>
                <a:gd name="connsiteX7" fmla="*/ 877 w 1572"/>
                <a:gd name="connsiteY7" fmla="*/ 348 h 1389"/>
                <a:gd name="connsiteX8" fmla="*/ 648 w 1572"/>
                <a:gd name="connsiteY8" fmla="*/ 270 h 1389"/>
                <a:gd name="connsiteX9" fmla="*/ 340 w 1572"/>
                <a:gd name="connsiteY9" fmla="*/ 187 h 1389"/>
                <a:gd name="connsiteX10" fmla="*/ 0 w 1572"/>
                <a:gd name="connsiteY10" fmla="*/ 1389 h 1389"/>
                <a:gd name="connsiteX11" fmla="*/ 1506 w 1572"/>
                <a:gd name="connsiteY11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877 w 1572"/>
                <a:gd name="connsiteY6" fmla="*/ 348 h 1389"/>
                <a:gd name="connsiteX7" fmla="*/ 648 w 1572"/>
                <a:gd name="connsiteY7" fmla="*/ 270 h 1389"/>
                <a:gd name="connsiteX8" fmla="*/ 340 w 1572"/>
                <a:gd name="connsiteY8" fmla="*/ 187 h 1389"/>
                <a:gd name="connsiteX9" fmla="*/ 0 w 1572"/>
                <a:gd name="connsiteY9" fmla="*/ 1389 h 1389"/>
                <a:gd name="connsiteX10" fmla="*/ 1506 w 1572"/>
                <a:gd name="connsiteY10" fmla="*/ 1389 h 1389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580 w 1572"/>
                <a:gd name="connsiteY8" fmla="*/ 187 h 1267"/>
                <a:gd name="connsiteX9" fmla="*/ 0 w 1572"/>
                <a:gd name="connsiteY9" fmla="*/ 1267 h 1267"/>
                <a:gd name="connsiteX10" fmla="*/ 1506 w 1572"/>
                <a:gd name="connsiteY10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774 w 1572"/>
                <a:gd name="connsiteY7" fmla="*/ 236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664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736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1 h 1266"/>
                <a:gd name="connsiteX1" fmla="*/ 1538 w 1572"/>
                <a:gd name="connsiteY1" fmla="*/ 1037 h 1266"/>
                <a:gd name="connsiteX2" fmla="*/ 1313 w 1572"/>
                <a:gd name="connsiteY2" fmla="*/ 623 h 1266"/>
                <a:gd name="connsiteX3" fmla="*/ 1277 w 1572"/>
                <a:gd name="connsiteY3" fmla="*/ 569 h 1266"/>
                <a:gd name="connsiteX4" fmla="*/ 1232 w 1572"/>
                <a:gd name="connsiteY4" fmla="*/ 473 h 1266"/>
                <a:gd name="connsiteX5" fmla="*/ 1167 w 1572"/>
                <a:gd name="connsiteY5" fmla="*/ 386 h 1266"/>
                <a:gd name="connsiteX6" fmla="*/ 877 w 1572"/>
                <a:gd name="connsiteY6" fmla="*/ 225 h 1266"/>
                <a:gd name="connsiteX7" fmla="*/ 801 w 1572"/>
                <a:gd name="connsiteY7" fmla="*/ 149 h 1266"/>
                <a:gd name="connsiteX8" fmla="*/ 736 w 1572"/>
                <a:gd name="connsiteY8" fmla="*/ 186 h 1266"/>
                <a:gd name="connsiteX9" fmla="*/ 0 w 1572"/>
                <a:gd name="connsiteY9" fmla="*/ 1266 h 1266"/>
                <a:gd name="connsiteX10" fmla="*/ 1506 w 1572"/>
                <a:gd name="connsiteY10" fmla="*/ 1266 h 1266"/>
                <a:gd name="connsiteX0" fmla="*/ 1520 w 1572"/>
                <a:gd name="connsiteY0" fmla="*/ 1075 h 1080"/>
                <a:gd name="connsiteX1" fmla="*/ 1538 w 1572"/>
                <a:gd name="connsiteY1" fmla="*/ 851 h 1080"/>
                <a:gd name="connsiteX2" fmla="*/ 1313 w 1572"/>
                <a:gd name="connsiteY2" fmla="*/ 437 h 1080"/>
                <a:gd name="connsiteX3" fmla="*/ 1277 w 1572"/>
                <a:gd name="connsiteY3" fmla="*/ 383 h 1080"/>
                <a:gd name="connsiteX4" fmla="*/ 1232 w 1572"/>
                <a:gd name="connsiteY4" fmla="*/ 287 h 1080"/>
                <a:gd name="connsiteX5" fmla="*/ 1167 w 1572"/>
                <a:gd name="connsiteY5" fmla="*/ 200 h 1080"/>
                <a:gd name="connsiteX6" fmla="*/ 877 w 1572"/>
                <a:gd name="connsiteY6" fmla="*/ 39 h 1080"/>
                <a:gd name="connsiteX7" fmla="*/ 736 w 1572"/>
                <a:gd name="connsiteY7" fmla="*/ 0 h 1080"/>
                <a:gd name="connsiteX8" fmla="*/ 0 w 1572"/>
                <a:gd name="connsiteY8" fmla="*/ 1080 h 1080"/>
                <a:gd name="connsiteX9" fmla="*/ 1506 w 1572"/>
                <a:gd name="connsiteY9" fmla="*/ 1080 h 1080"/>
                <a:gd name="connsiteX0" fmla="*/ 1520 w 1572"/>
                <a:gd name="connsiteY0" fmla="*/ 1222 h 1227"/>
                <a:gd name="connsiteX1" fmla="*/ 1538 w 1572"/>
                <a:gd name="connsiteY1" fmla="*/ 998 h 1227"/>
                <a:gd name="connsiteX2" fmla="*/ 1313 w 1572"/>
                <a:gd name="connsiteY2" fmla="*/ 584 h 1227"/>
                <a:gd name="connsiteX3" fmla="*/ 1277 w 1572"/>
                <a:gd name="connsiteY3" fmla="*/ 530 h 1227"/>
                <a:gd name="connsiteX4" fmla="*/ 1232 w 1572"/>
                <a:gd name="connsiteY4" fmla="*/ 434 h 1227"/>
                <a:gd name="connsiteX5" fmla="*/ 1167 w 1572"/>
                <a:gd name="connsiteY5" fmla="*/ 347 h 1227"/>
                <a:gd name="connsiteX6" fmla="*/ 736 w 1572"/>
                <a:gd name="connsiteY6" fmla="*/ 147 h 1227"/>
                <a:gd name="connsiteX7" fmla="*/ 0 w 1572"/>
                <a:gd name="connsiteY7" fmla="*/ 1227 h 1227"/>
                <a:gd name="connsiteX8" fmla="*/ 1506 w 1572"/>
                <a:gd name="connsiteY8" fmla="*/ 1227 h 1227"/>
                <a:gd name="connsiteX0" fmla="*/ 1649 w 1701"/>
                <a:gd name="connsiteY0" fmla="*/ 1222 h 1227"/>
                <a:gd name="connsiteX1" fmla="*/ 1667 w 1701"/>
                <a:gd name="connsiteY1" fmla="*/ 998 h 1227"/>
                <a:gd name="connsiteX2" fmla="*/ 1442 w 1701"/>
                <a:gd name="connsiteY2" fmla="*/ 584 h 1227"/>
                <a:gd name="connsiteX3" fmla="*/ 1406 w 1701"/>
                <a:gd name="connsiteY3" fmla="*/ 530 h 1227"/>
                <a:gd name="connsiteX4" fmla="*/ 1361 w 1701"/>
                <a:gd name="connsiteY4" fmla="*/ 434 h 1227"/>
                <a:gd name="connsiteX5" fmla="*/ 1296 w 1701"/>
                <a:gd name="connsiteY5" fmla="*/ 347 h 1227"/>
                <a:gd name="connsiteX6" fmla="*/ 865 w 1701"/>
                <a:gd name="connsiteY6" fmla="*/ 147 h 1227"/>
                <a:gd name="connsiteX7" fmla="*/ 1123 w 1701"/>
                <a:gd name="connsiteY7" fmla="*/ 258 h 1227"/>
                <a:gd name="connsiteX8" fmla="*/ 129 w 1701"/>
                <a:gd name="connsiteY8" fmla="*/ 1227 h 1227"/>
                <a:gd name="connsiteX9" fmla="*/ 1635 w 1701"/>
                <a:gd name="connsiteY9" fmla="*/ 1227 h 1227"/>
                <a:gd name="connsiteX0" fmla="*/ 1649 w 1701"/>
                <a:gd name="connsiteY0" fmla="*/ 1111 h 1116"/>
                <a:gd name="connsiteX1" fmla="*/ 1667 w 1701"/>
                <a:gd name="connsiteY1" fmla="*/ 887 h 1116"/>
                <a:gd name="connsiteX2" fmla="*/ 1442 w 1701"/>
                <a:gd name="connsiteY2" fmla="*/ 473 h 1116"/>
                <a:gd name="connsiteX3" fmla="*/ 1406 w 1701"/>
                <a:gd name="connsiteY3" fmla="*/ 419 h 1116"/>
                <a:gd name="connsiteX4" fmla="*/ 1361 w 1701"/>
                <a:gd name="connsiteY4" fmla="*/ 323 h 1116"/>
                <a:gd name="connsiteX5" fmla="*/ 1296 w 1701"/>
                <a:gd name="connsiteY5" fmla="*/ 236 h 1116"/>
                <a:gd name="connsiteX6" fmla="*/ 1123 w 1701"/>
                <a:gd name="connsiteY6" fmla="*/ 147 h 1116"/>
                <a:gd name="connsiteX7" fmla="*/ 129 w 1701"/>
                <a:gd name="connsiteY7" fmla="*/ 1116 h 1116"/>
                <a:gd name="connsiteX8" fmla="*/ 1635 w 1701"/>
                <a:gd name="connsiteY8" fmla="*/ 1116 h 1116"/>
                <a:gd name="connsiteX0" fmla="*/ 1649 w 1701"/>
                <a:gd name="connsiteY0" fmla="*/ 1096 h 1101"/>
                <a:gd name="connsiteX1" fmla="*/ 1667 w 1701"/>
                <a:gd name="connsiteY1" fmla="*/ 872 h 1101"/>
                <a:gd name="connsiteX2" fmla="*/ 1442 w 1701"/>
                <a:gd name="connsiteY2" fmla="*/ 458 h 1101"/>
                <a:gd name="connsiteX3" fmla="*/ 1406 w 1701"/>
                <a:gd name="connsiteY3" fmla="*/ 404 h 1101"/>
                <a:gd name="connsiteX4" fmla="*/ 1361 w 1701"/>
                <a:gd name="connsiteY4" fmla="*/ 308 h 1101"/>
                <a:gd name="connsiteX5" fmla="*/ 1123 w 1701"/>
                <a:gd name="connsiteY5" fmla="*/ 132 h 1101"/>
                <a:gd name="connsiteX6" fmla="*/ 129 w 1701"/>
                <a:gd name="connsiteY6" fmla="*/ 1101 h 1101"/>
                <a:gd name="connsiteX7" fmla="*/ 1635 w 1701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406 w 1686"/>
                <a:gd name="connsiteY3" fmla="*/ 404 h 1101"/>
                <a:gd name="connsiteX4" fmla="*/ 1361 w 1686"/>
                <a:gd name="connsiteY4" fmla="*/ 308 h 1101"/>
                <a:gd name="connsiteX5" fmla="*/ 1123 w 1686"/>
                <a:gd name="connsiteY5" fmla="*/ 132 h 1101"/>
                <a:gd name="connsiteX6" fmla="*/ 129 w 1686"/>
                <a:gd name="connsiteY6" fmla="*/ 1101 h 1101"/>
                <a:gd name="connsiteX7" fmla="*/ 1635 w 1686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361 w 1686"/>
                <a:gd name="connsiteY3" fmla="*/ 308 h 1101"/>
                <a:gd name="connsiteX4" fmla="*/ 1123 w 1686"/>
                <a:gd name="connsiteY4" fmla="*/ 132 h 1101"/>
                <a:gd name="connsiteX5" fmla="*/ 129 w 1686"/>
                <a:gd name="connsiteY5" fmla="*/ 1101 h 1101"/>
                <a:gd name="connsiteX6" fmla="*/ 1635 w 1686"/>
                <a:gd name="connsiteY6" fmla="*/ 1101 h 1101"/>
                <a:gd name="connsiteX0" fmla="*/ 1649 w 1686"/>
                <a:gd name="connsiteY0" fmla="*/ 964 h 969"/>
                <a:gd name="connsiteX1" fmla="*/ 1667 w 1686"/>
                <a:gd name="connsiteY1" fmla="*/ 740 h 969"/>
                <a:gd name="connsiteX2" fmla="*/ 1535 w 1686"/>
                <a:gd name="connsiteY2" fmla="*/ 326 h 969"/>
                <a:gd name="connsiteX3" fmla="*/ 1123 w 1686"/>
                <a:gd name="connsiteY3" fmla="*/ 0 h 969"/>
                <a:gd name="connsiteX4" fmla="*/ 129 w 1686"/>
                <a:gd name="connsiteY4" fmla="*/ 969 h 969"/>
                <a:gd name="connsiteX5" fmla="*/ 1635 w 1686"/>
                <a:gd name="connsiteY5" fmla="*/ 969 h 969"/>
                <a:gd name="connsiteX0" fmla="*/ 1758 w 1795"/>
                <a:gd name="connsiteY0" fmla="*/ 964 h 969"/>
                <a:gd name="connsiteX1" fmla="*/ 1776 w 1795"/>
                <a:gd name="connsiteY1" fmla="*/ 740 h 969"/>
                <a:gd name="connsiteX2" fmla="*/ 1644 w 1795"/>
                <a:gd name="connsiteY2" fmla="*/ 326 h 969"/>
                <a:gd name="connsiteX3" fmla="*/ 1232 w 1795"/>
                <a:gd name="connsiteY3" fmla="*/ 0 h 969"/>
                <a:gd name="connsiteX4" fmla="*/ 449 w 1795"/>
                <a:gd name="connsiteY4" fmla="*/ 775 h 969"/>
                <a:gd name="connsiteX5" fmla="*/ 238 w 1795"/>
                <a:gd name="connsiteY5" fmla="*/ 969 h 969"/>
                <a:gd name="connsiteX6" fmla="*/ 1744 w 1795"/>
                <a:gd name="connsiteY6" fmla="*/ 969 h 969"/>
                <a:gd name="connsiteX0" fmla="*/ 1520 w 1557"/>
                <a:gd name="connsiteY0" fmla="*/ 964 h 969"/>
                <a:gd name="connsiteX1" fmla="*/ 1538 w 1557"/>
                <a:gd name="connsiteY1" fmla="*/ 740 h 969"/>
                <a:gd name="connsiteX2" fmla="*/ 1406 w 1557"/>
                <a:gd name="connsiteY2" fmla="*/ 326 h 969"/>
                <a:gd name="connsiteX3" fmla="*/ 994 w 1557"/>
                <a:gd name="connsiteY3" fmla="*/ 0 h 969"/>
                <a:gd name="connsiteX4" fmla="*/ 211 w 1557"/>
                <a:gd name="connsiteY4" fmla="*/ 775 h 969"/>
                <a:gd name="connsiteX5" fmla="*/ 0 w 1557"/>
                <a:gd name="connsiteY5" fmla="*/ 969 h 969"/>
                <a:gd name="connsiteX6" fmla="*/ 122 w 1557"/>
                <a:gd name="connsiteY6" fmla="*/ 965 h 969"/>
                <a:gd name="connsiteX7" fmla="*/ 1506 w 1557"/>
                <a:gd name="connsiteY7" fmla="*/ 969 h 969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" h="994">
                  <a:moveTo>
                    <a:pt x="1520" y="989"/>
                  </a:moveTo>
                  <a:cubicBezTo>
                    <a:pt x="1511" y="952"/>
                    <a:pt x="1557" y="871"/>
                    <a:pt x="1538" y="765"/>
                  </a:cubicBezTo>
                  <a:cubicBezTo>
                    <a:pt x="1519" y="659"/>
                    <a:pt x="1449" y="429"/>
                    <a:pt x="1406" y="351"/>
                  </a:cubicBezTo>
                  <a:lnTo>
                    <a:pt x="994" y="25"/>
                  </a:lnTo>
                  <a:cubicBezTo>
                    <a:pt x="884" y="0"/>
                    <a:pt x="877" y="73"/>
                    <a:pt x="746" y="202"/>
                  </a:cubicBezTo>
                  <a:cubicBezTo>
                    <a:pt x="616" y="331"/>
                    <a:pt x="335" y="668"/>
                    <a:pt x="211" y="800"/>
                  </a:cubicBezTo>
                  <a:cubicBezTo>
                    <a:pt x="87" y="932"/>
                    <a:pt x="35" y="962"/>
                    <a:pt x="0" y="994"/>
                  </a:cubicBezTo>
                  <a:lnTo>
                    <a:pt x="122" y="990"/>
                  </a:lnTo>
                  <a:lnTo>
                    <a:pt x="1506" y="994"/>
                  </a:lnTo>
                </a:path>
              </a:pathLst>
            </a:custGeom>
            <a:gradFill>
              <a:gsLst>
                <a:gs pos="36000">
                  <a:srgbClr val="FFC000">
                    <a:alpha val="9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57" name="Arco 156"/>
            <p:cNvSpPr/>
            <p:nvPr/>
          </p:nvSpPr>
          <p:spPr bwMode="auto">
            <a:xfrm>
              <a:off x="1913458" y="2471536"/>
              <a:ext cx="626302" cy="651354"/>
            </a:xfrm>
            <a:prstGeom prst="arc">
              <a:avLst>
                <a:gd name="adj1" fmla="val 19099326"/>
                <a:gd name="adj2" fmla="val 0"/>
              </a:avLst>
            </a:prstGeom>
            <a:solidFill>
              <a:srgbClr val="C00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58" name="Text Box 34"/>
            <p:cNvSpPr txBox="1">
              <a:spLocks noChangeArrowheads="1"/>
            </p:cNvSpPr>
            <p:nvPr/>
          </p:nvSpPr>
          <p:spPr bwMode="auto">
            <a:xfrm>
              <a:off x="3899485" y="2824686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C’</a:t>
              </a:r>
              <a:endParaRPr lang="it-IT" dirty="0"/>
            </a:p>
          </p:txBody>
        </p:sp>
        <p:cxnSp>
          <p:nvCxnSpPr>
            <p:cNvPr id="159" name="Connettore 1 158"/>
            <p:cNvCxnSpPr/>
            <p:nvPr/>
          </p:nvCxnSpPr>
          <p:spPr bwMode="auto">
            <a:xfrm rot="5400000" flipH="1" flipV="1">
              <a:off x="2206500" y="1713608"/>
              <a:ext cx="1126358" cy="108051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0" name="Text Box 34"/>
            <p:cNvSpPr txBox="1">
              <a:spLocks noChangeArrowheads="1"/>
            </p:cNvSpPr>
            <p:nvPr/>
          </p:nvSpPr>
          <p:spPr bwMode="auto">
            <a:xfrm>
              <a:off x="2956232" y="1512926"/>
              <a:ext cx="46128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D’</a:t>
              </a:r>
              <a:endParaRPr lang="it-IT" dirty="0"/>
            </a:p>
          </p:txBody>
        </p:sp>
        <p:cxnSp>
          <p:nvCxnSpPr>
            <p:cNvPr id="161" name="Connettore 1 160"/>
            <p:cNvCxnSpPr/>
            <p:nvPr/>
          </p:nvCxnSpPr>
          <p:spPr bwMode="auto">
            <a:xfrm rot="10800000" flipH="1" flipV="1">
              <a:off x="2226970" y="2811500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2" name="Text Box 34"/>
            <p:cNvSpPr txBox="1">
              <a:spLocks noChangeArrowheads="1"/>
            </p:cNvSpPr>
            <p:nvPr/>
          </p:nvSpPr>
          <p:spPr bwMode="auto">
            <a:xfrm>
              <a:off x="2152282" y="2780672"/>
              <a:ext cx="41346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U’</a:t>
              </a:r>
              <a:endParaRPr lang="it-IT" dirty="0"/>
            </a:p>
          </p:txBody>
        </p:sp>
      </p:grpSp>
      <p:grpSp>
        <p:nvGrpSpPr>
          <p:cNvPr id="165" name="Gruppo 164"/>
          <p:cNvGrpSpPr/>
          <p:nvPr/>
        </p:nvGrpSpPr>
        <p:grpSpPr>
          <a:xfrm>
            <a:off x="4756373" y="6126142"/>
            <a:ext cx="1897686" cy="287437"/>
            <a:chOff x="4756373" y="6126142"/>
            <a:chExt cx="1897686" cy="287437"/>
          </a:xfrm>
        </p:grpSpPr>
        <p:sp>
          <p:nvSpPr>
            <p:cNvPr id="166" name="Text Box 34"/>
            <p:cNvSpPr txBox="1">
              <a:spLocks noChangeArrowheads="1"/>
            </p:cNvSpPr>
            <p:nvPr/>
          </p:nvSpPr>
          <p:spPr bwMode="auto">
            <a:xfrm>
              <a:off x="4756373" y="6136580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=</a:t>
              </a:r>
              <a:endParaRPr lang="it-IT" dirty="0"/>
            </a:p>
          </p:txBody>
        </p:sp>
        <p:sp>
          <p:nvSpPr>
            <p:cNvPr id="167" name="Text Box 34"/>
            <p:cNvSpPr txBox="1">
              <a:spLocks noChangeArrowheads="1"/>
            </p:cNvSpPr>
            <p:nvPr/>
          </p:nvSpPr>
          <p:spPr bwMode="auto">
            <a:xfrm>
              <a:off x="6424423" y="6126142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=</a:t>
              </a:r>
              <a:endParaRPr lang="it-IT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9127E-6 1.32285E-6 L 0.43486 0.2571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436E-6 -1.60962E-6 L 0.44032 0.0004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-1" y="10373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Confronto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Text Box 2"/>
          <p:cNvSpPr txBox="1">
            <a:spLocks noChangeArrowheads="1"/>
          </p:cNvSpPr>
          <p:nvPr/>
        </p:nvSpPr>
        <p:spPr bwMode="auto">
          <a:xfrm>
            <a:off x="137786" y="1526848"/>
            <a:ext cx="97682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Se </a:t>
            </a:r>
            <a:r>
              <a:rPr lang="it-IT" sz="2000" b="1" dirty="0" err="1" smtClean="0"/>
              <a:t>U’D</a:t>
            </a:r>
            <a:r>
              <a:rPr lang="it-IT" sz="2000" b="1" dirty="0" smtClean="0"/>
              <a:t>’ è contenuto in 	 		</a:t>
            </a:r>
            <a:r>
              <a:rPr lang="it-IT" sz="2000" b="1" dirty="0" smtClean="0">
                <a:sym typeface="Symbol"/>
              </a:rPr>
              <a:t>	</a:t>
            </a:r>
            <a:endParaRPr lang="it-IT" sz="1400" b="1" dirty="0" smtClean="0"/>
          </a:p>
        </p:txBody>
      </p:sp>
      <p:grpSp>
        <p:nvGrpSpPr>
          <p:cNvPr id="49" name="Gruppo 48"/>
          <p:cNvGrpSpPr/>
          <p:nvPr/>
        </p:nvGrpSpPr>
        <p:grpSpPr>
          <a:xfrm>
            <a:off x="3174908" y="3236479"/>
            <a:ext cx="6493098" cy="3264795"/>
            <a:chOff x="3412902" y="3699941"/>
            <a:chExt cx="6493098" cy="3264795"/>
          </a:xfrm>
        </p:grpSpPr>
        <p:sp>
          <p:nvSpPr>
            <p:cNvPr id="50" name="Parallelogramma 49"/>
            <p:cNvSpPr/>
            <p:nvPr/>
          </p:nvSpPr>
          <p:spPr bwMode="auto">
            <a:xfrm>
              <a:off x="3412902" y="3699941"/>
              <a:ext cx="6387922" cy="2878426"/>
            </a:xfrm>
            <a:prstGeom prst="parallelogram">
              <a:avLst>
                <a:gd name="adj" fmla="val 39853"/>
              </a:avLst>
            </a:prstGeom>
            <a:gradFill flip="none" rotWithShape="1">
              <a:gsLst>
                <a:gs pos="0">
                  <a:srgbClr val="8BBAFF">
                    <a:alpha val="34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19050" cap="flat" cmpd="sng" algn="ctr">
              <a:solidFill>
                <a:srgbClr val="8BBA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51" name="Text Box 21"/>
            <p:cNvSpPr txBox="1">
              <a:spLocks noChangeArrowheads="1"/>
            </p:cNvSpPr>
            <p:nvPr/>
          </p:nvSpPr>
          <p:spPr bwMode="auto">
            <a:xfrm>
              <a:off x="9571297" y="6441516"/>
              <a:ext cx="26844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Times New Roman" pitchFamily="18" charset="0"/>
                </a:rPr>
                <a:t>r</a:t>
              </a:r>
              <a:endParaRPr lang="it-IT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52" name="Connettore 1 51"/>
            <p:cNvCxnSpPr/>
            <p:nvPr/>
          </p:nvCxnSpPr>
          <p:spPr bwMode="auto">
            <a:xfrm>
              <a:off x="3413254" y="6576180"/>
              <a:ext cx="569504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Connettore 1 52"/>
            <p:cNvCxnSpPr/>
            <p:nvPr/>
          </p:nvCxnSpPr>
          <p:spPr bwMode="auto">
            <a:xfrm>
              <a:off x="9120820" y="6573179"/>
              <a:ext cx="78518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4" name="Text Box 34"/>
          <p:cNvSpPr txBox="1">
            <a:spLocks noChangeArrowheads="1"/>
          </p:cNvSpPr>
          <p:nvPr/>
        </p:nvSpPr>
        <p:spPr bwMode="auto">
          <a:xfrm>
            <a:off x="250521" y="4925775"/>
            <a:ext cx="576737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it-IT" sz="2400" baseline="30000" dirty="0"/>
          </a:p>
        </p:txBody>
      </p:sp>
      <p:grpSp>
        <p:nvGrpSpPr>
          <p:cNvPr id="55" name="Gruppo 54"/>
          <p:cNvGrpSpPr/>
          <p:nvPr/>
        </p:nvGrpSpPr>
        <p:grpSpPr>
          <a:xfrm>
            <a:off x="184478" y="2833597"/>
            <a:ext cx="2186315" cy="1872306"/>
            <a:chOff x="656133" y="3574108"/>
            <a:chExt cx="2186315" cy="1872306"/>
          </a:xfrm>
        </p:grpSpPr>
        <p:sp>
          <p:nvSpPr>
            <p:cNvPr id="56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57" name="Arco 56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58" name="Text Box 34"/>
            <p:cNvSpPr txBox="1">
              <a:spLocks noChangeArrowheads="1"/>
            </p:cNvSpPr>
            <p:nvPr/>
          </p:nvSpPr>
          <p:spPr bwMode="auto">
            <a:xfrm>
              <a:off x="2317931" y="5077082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A’</a:t>
              </a:r>
              <a:endParaRPr lang="it-IT" baseline="30000" dirty="0"/>
            </a:p>
          </p:txBody>
        </p:sp>
        <p:cxnSp>
          <p:nvCxnSpPr>
            <p:cNvPr id="59" name="Connettore 1 58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0" name="Text Box 34"/>
            <p:cNvSpPr txBox="1">
              <a:spLocks noChangeArrowheads="1"/>
            </p:cNvSpPr>
            <p:nvPr/>
          </p:nvSpPr>
          <p:spPr bwMode="auto">
            <a:xfrm>
              <a:off x="1137299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B’</a:t>
              </a:r>
              <a:endParaRPr lang="it-IT" baseline="30000" dirty="0"/>
            </a:p>
          </p:txBody>
        </p:sp>
        <p:cxnSp>
          <p:nvCxnSpPr>
            <p:cNvPr id="61" name="Connettore 1 60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2" name="Text Box 34"/>
            <p:cNvSpPr txBox="1">
              <a:spLocks noChangeArrowheads="1"/>
            </p:cNvSpPr>
            <p:nvPr/>
          </p:nvSpPr>
          <p:spPr bwMode="auto">
            <a:xfrm>
              <a:off x="656133" y="5070444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V’</a:t>
              </a:r>
              <a:endParaRPr lang="it-IT" baseline="30000" dirty="0"/>
            </a:p>
          </p:txBody>
        </p:sp>
      </p:grpSp>
      <p:grpSp>
        <p:nvGrpSpPr>
          <p:cNvPr id="63" name="Gruppo 62"/>
          <p:cNvGrpSpPr/>
          <p:nvPr/>
        </p:nvGrpSpPr>
        <p:grpSpPr>
          <a:xfrm>
            <a:off x="249584" y="4821884"/>
            <a:ext cx="2213076" cy="1634697"/>
            <a:chOff x="1913458" y="1512926"/>
            <a:chExt cx="2213076" cy="1634697"/>
          </a:xfrm>
        </p:grpSpPr>
        <p:sp>
          <p:nvSpPr>
            <p:cNvPr id="64" name="Freeform 33"/>
            <p:cNvSpPr>
              <a:spLocks noChangeAspect="1"/>
            </p:cNvSpPr>
            <p:nvPr/>
          </p:nvSpPr>
          <p:spPr bwMode="auto">
            <a:xfrm>
              <a:off x="2233551" y="1686552"/>
              <a:ext cx="1759878" cy="112351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384 h 1389"/>
                <a:gd name="connsiteX1" fmla="*/ 1538 w 1556"/>
                <a:gd name="connsiteY1" fmla="*/ 1160 h 1389"/>
                <a:gd name="connsiteX2" fmla="*/ 1409 w 1556"/>
                <a:gd name="connsiteY2" fmla="*/ 870 h 1389"/>
                <a:gd name="connsiteX3" fmla="*/ 1313 w 1556"/>
                <a:gd name="connsiteY3" fmla="*/ 746 h 1389"/>
                <a:gd name="connsiteX4" fmla="*/ 1277 w 1556"/>
                <a:gd name="connsiteY4" fmla="*/ 692 h 1389"/>
                <a:gd name="connsiteX5" fmla="*/ 1232 w 1556"/>
                <a:gd name="connsiteY5" fmla="*/ 596 h 1389"/>
                <a:gd name="connsiteX6" fmla="*/ 1167 w 1556"/>
                <a:gd name="connsiteY6" fmla="*/ 509 h 1389"/>
                <a:gd name="connsiteX7" fmla="*/ 1094 w 1556"/>
                <a:gd name="connsiteY7" fmla="*/ 440 h 1389"/>
                <a:gd name="connsiteX8" fmla="*/ 877 w 1556"/>
                <a:gd name="connsiteY8" fmla="*/ 348 h 1389"/>
                <a:gd name="connsiteX9" fmla="*/ 648 w 1556"/>
                <a:gd name="connsiteY9" fmla="*/ 270 h 1389"/>
                <a:gd name="connsiteX10" fmla="*/ 340 w 1556"/>
                <a:gd name="connsiteY10" fmla="*/ 187 h 1389"/>
                <a:gd name="connsiteX11" fmla="*/ 0 w 1556"/>
                <a:gd name="connsiteY11" fmla="*/ 1389 h 1389"/>
                <a:gd name="connsiteX12" fmla="*/ 1506 w 1556"/>
                <a:gd name="connsiteY12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1094 w 1572"/>
                <a:gd name="connsiteY6" fmla="*/ 440 h 1389"/>
                <a:gd name="connsiteX7" fmla="*/ 877 w 1572"/>
                <a:gd name="connsiteY7" fmla="*/ 348 h 1389"/>
                <a:gd name="connsiteX8" fmla="*/ 648 w 1572"/>
                <a:gd name="connsiteY8" fmla="*/ 270 h 1389"/>
                <a:gd name="connsiteX9" fmla="*/ 340 w 1572"/>
                <a:gd name="connsiteY9" fmla="*/ 187 h 1389"/>
                <a:gd name="connsiteX10" fmla="*/ 0 w 1572"/>
                <a:gd name="connsiteY10" fmla="*/ 1389 h 1389"/>
                <a:gd name="connsiteX11" fmla="*/ 1506 w 1572"/>
                <a:gd name="connsiteY11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877 w 1572"/>
                <a:gd name="connsiteY6" fmla="*/ 348 h 1389"/>
                <a:gd name="connsiteX7" fmla="*/ 648 w 1572"/>
                <a:gd name="connsiteY7" fmla="*/ 270 h 1389"/>
                <a:gd name="connsiteX8" fmla="*/ 340 w 1572"/>
                <a:gd name="connsiteY8" fmla="*/ 187 h 1389"/>
                <a:gd name="connsiteX9" fmla="*/ 0 w 1572"/>
                <a:gd name="connsiteY9" fmla="*/ 1389 h 1389"/>
                <a:gd name="connsiteX10" fmla="*/ 1506 w 1572"/>
                <a:gd name="connsiteY10" fmla="*/ 1389 h 1389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580 w 1572"/>
                <a:gd name="connsiteY8" fmla="*/ 187 h 1267"/>
                <a:gd name="connsiteX9" fmla="*/ 0 w 1572"/>
                <a:gd name="connsiteY9" fmla="*/ 1267 h 1267"/>
                <a:gd name="connsiteX10" fmla="*/ 1506 w 1572"/>
                <a:gd name="connsiteY10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774 w 1572"/>
                <a:gd name="connsiteY7" fmla="*/ 236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664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736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1 h 1266"/>
                <a:gd name="connsiteX1" fmla="*/ 1538 w 1572"/>
                <a:gd name="connsiteY1" fmla="*/ 1037 h 1266"/>
                <a:gd name="connsiteX2" fmla="*/ 1313 w 1572"/>
                <a:gd name="connsiteY2" fmla="*/ 623 h 1266"/>
                <a:gd name="connsiteX3" fmla="*/ 1277 w 1572"/>
                <a:gd name="connsiteY3" fmla="*/ 569 h 1266"/>
                <a:gd name="connsiteX4" fmla="*/ 1232 w 1572"/>
                <a:gd name="connsiteY4" fmla="*/ 473 h 1266"/>
                <a:gd name="connsiteX5" fmla="*/ 1167 w 1572"/>
                <a:gd name="connsiteY5" fmla="*/ 386 h 1266"/>
                <a:gd name="connsiteX6" fmla="*/ 877 w 1572"/>
                <a:gd name="connsiteY6" fmla="*/ 225 h 1266"/>
                <a:gd name="connsiteX7" fmla="*/ 801 w 1572"/>
                <a:gd name="connsiteY7" fmla="*/ 149 h 1266"/>
                <a:gd name="connsiteX8" fmla="*/ 736 w 1572"/>
                <a:gd name="connsiteY8" fmla="*/ 186 h 1266"/>
                <a:gd name="connsiteX9" fmla="*/ 0 w 1572"/>
                <a:gd name="connsiteY9" fmla="*/ 1266 h 1266"/>
                <a:gd name="connsiteX10" fmla="*/ 1506 w 1572"/>
                <a:gd name="connsiteY10" fmla="*/ 1266 h 1266"/>
                <a:gd name="connsiteX0" fmla="*/ 1520 w 1572"/>
                <a:gd name="connsiteY0" fmla="*/ 1075 h 1080"/>
                <a:gd name="connsiteX1" fmla="*/ 1538 w 1572"/>
                <a:gd name="connsiteY1" fmla="*/ 851 h 1080"/>
                <a:gd name="connsiteX2" fmla="*/ 1313 w 1572"/>
                <a:gd name="connsiteY2" fmla="*/ 437 h 1080"/>
                <a:gd name="connsiteX3" fmla="*/ 1277 w 1572"/>
                <a:gd name="connsiteY3" fmla="*/ 383 h 1080"/>
                <a:gd name="connsiteX4" fmla="*/ 1232 w 1572"/>
                <a:gd name="connsiteY4" fmla="*/ 287 h 1080"/>
                <a:gd name="connsiteX5" fmla="*/ 1167 w 1572"/>
                <a:gd name="connsiteY5" fmla="*/ 200 h 1080"/>
                <a:gd name="connsiteX6" fmla="*/ 877 w 1572"/>
                <a:gd name="connsiteY6" fmla="*/ 39 h 1080"/>
                <a:gd name="connsiteX7" fmla="*/ 736 w 1572"/>
                <a:gd name="connsiteY7" fmla="*/ 0 h 1080"/>
                <a:gd name="connsiteX8" fmla="*/ 0 w 1572"/>
                <a:gd name="connsiteY8" fmla="*/ 1080 h 1080"/>
                <a:gd name="connsiteX9" fmla="*/ 1506 w 1572"/>
                <a:gd name="connsiteY9" fmla="*/ 1080 h 1080"/>
                <a:gd name="connsiteX0" fmla="*/ 1520 w 1572"/>
                <a:gd name="connsiteY0" fmla="*/ 1222 h 1227"/>
                <a:gd name="connsiteX1" fmla="*/ 1538 w 1572"/>
                <a:gd name="connsiteY1" fmla="*/ 998 h 1227"/>
                <a:gd name="connsiteX2" fmla="*/ 1313 w 1572"/>
                <a:gd name="connsiteY2" fmla="*/ 584 h 1227"/>
                <a:gd name="connsiteX3" fmla="*/ 1277 w 1572"/>
                <a:gd name="connsiteY3" fmla="*/ 530 h 1227"/>
                <a:gd name="connsiteX4" fmla="*/ 1232 w 1572"/>
                <a:gd name="connsiteY4" fmla="*/ 434 h 1227"/>
                <a:gd name="connsiteX5" fmla="*/ 1167 w 1572"/>
                <a:gd name="connsiteY5" fmla="*/ 347 h 1227"/>
                <a:gd name="connsiteX6" fmla="*/ 736 w 1572"/>
                <a:gd name="connsiteY6" fmla="*/ 147 h 1227"/>
                <a:gd name="connsiteX7" fmla="*/ 0 w 1572"/>
                <a:gd name="connsiteY7" fmla="*/ 1227 h 1227"/>
                <a:gd name="connsiteX8" fmla="*/ 1506 w 1572"/>
                <a:gd name="connsiteY8" fmla="*/ 1227 h 1227"/>
                <a:gd name="connsiteX0" fmla="*/ 1649 w 1701"/>
                <a:gd name="connsiteY0" fmla="*/ 1222 h 1227"/>
                <a:gd name="connsiteX1" fmla="*/ 1667 w 1701"/>
                <a:gd name="connsiteY1" fmla="*/ 998 h 1227"/>
                <a:gd name="connsiteX2" fmla="*/ 1442 w 1701"/>
                <a:gd name="connsiteY2" fmla="*/ 584 h 1227"/>
                <a:gd name="connsiteX3" fmla="*/ 1406 w 1701"/>
                <a:gd name="connsiteY3" fmla="*/ 530 h 1227"/>
                <a:gd name="connsiteX4" fmla="*/ 1361 w 1701"/>
                <a:gd name="connsiteY4" fmla="*/ 434 h 1227"/>
                <a:gd name="connsiteX5" fmla="*/ 1296 w 1701"/>
                <a:gd name="connsiteY5" fmla="*/ 347 h 1227"/>
                <a:gd name="connsiteX6" fmla="*/ 865 w 1701"/>
                <a:gd name="connsiteY6" fmla="*/ 147 h 1227"/>
                <a:gd name="connsiteX7" fmla="*/ 1123 w 1701"/>
                <a:gd name="connsiteY7" fmla="*/ 258 h 1227"/>
                <a:gd name="connsiteX8" fmla="*/ 129 w 1701"/>
                <a:gd name="connsiteY8" fmla="*/ 1227 h 1227"/>
                <a:gd name="connsiteX9" fmla="*/ 1635 w 1701"/>
                <a:gd name="connsiteY9" fmla="*/ 1227 h 1227"/>
                <a:gd name="connsiteX0" fmla="*/ 1649 w 1701"/>
                <a:gd name="connsiteY0" fmla="*/ 1111 h 1116"/>
                <a:gd name="connsiteX1" fmla="*/ 1667 w 1701"/>
                <a:gd name="connsiteY1" fmla="*/ 887 h 1116"/>
                <a:gd name="connsiteX2" fmla="*/ 1442 w 1701"/>
                <a:gd name="connsiteY2" fmla="*/ 473 h 1116"/>
                <a:gd name="connsiteX3" fmla="*/ 1406 w 1701"/>
                <a:gd name="connsiteY3" fmla="*/ 419 h 1116"/>
                <a:gd name="connsiteX4" fmla="*/ 1361 w 1701"/>
                <a:gd name="connsiteY4" fmla="*/ 323 h 1116"/>
                <a:gd name="connsiteX5" fmla="*/ 1296 w 1701"/>
                <a:gd name="connsiteY5" fmla="*/ 236 h 1116"/>
                <a:gd name="connsiteX6" fmla="*/ 1123 w 1701"/>
                <a:gd name="connsiteY6" fmla="*/ 147 h 1116"/>
                <a:gd name="connsiteX7" fmla="*/ 129 w 1701"/>
                <a:gd name="connsiteY7" fmla="*/ 1116 h 1116"/>
                <a:gd name="connsiteX8" fmla="*/ 1635 w 1701"/>
                <a:gd name="connsiteY8" fmla="*/ 1116 h 1116"/>
                <a:gd name="connsiteX0" fmla="*/ 1649 w 1701"/>
                <a:gd name="connsiteY0" fmla="*/ 1096 h 1101"/>
                <a:gd name="connsiteX1" fmla="*/ 1667 w 1701"/>
                <a:gd name="connsiteY1" fmla="*/ 872 h 1101"/>
                <a:gd name="connsiteX2" fmla="*/ 1442 w 1701"/>
                <a:gd name="connsiteY2" fmla="*/ 458 h 1101"/>
                <a:gd name="connsiteX3" fmla="*/ 1406 w 1701"/>
                <a:gd name="connsiteY3" fmla="*/ 404 h 1101"/>
                <a:gd name="connsiteX4" fmla="*/ 1361 w 1701"/>
                <a:gd name="connsiteY4" fmla="*/ 308 h 1101"/>
                <a:gd name="connsiteX5" fmla="*/ 1123 w 1701"/>
                <a:gd name="connsiteY5" fmla="*/ 132 h 1101"/>
                <a:gd name="connsiteX6" fmla="*/ 129 w 1701"/>
                <a:gd name="connsiteY6" fmla="*/ 1101 h 1101"/>
                <a:gd name="connsiteX7" fmla="*/ 1635 w 1701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406 w 1686"/>
                <a:gd name="connsiteY3" fmla="*/ 404 h 1101"/>
                <a:gd name="connsiteX4" fmla="*/ 1361 w 1686"/>
                <a:gd name="connsiteY4" fmla="*/ 308 h 1101"/>
                <a:gd name="connsiteX5" fmla="*/ 1123 w 1686"/>
                <a:gd name="connsiteY5" fmla="*/ 132 h 1101"/>
                <a:gd name="connsiteX6" fmla="*/ 129 w 1686"/>
                <a:gd name="connsiteY6" fmla="*/ 1101 h 1101"/>
                <a:gd name="connsiteX7" fmla="*/ 1635 w 1686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361 w 1686"/>
                <a:gd name="connsiteY3" fmla="*/ 308 h 1101"/>
                <a:gd name="connsiteX4" fmla="*/ 1123 w 1686"/>
                <a:gd name="connsiteY4" fmla="*/ 132 h 1101"/>
                <a:gd name="connsiteX5" fmla="*/ 129 w 1686"/>
                <a:gd name="connsiteY5" fmla="*/ 1101 h 1101"/>
                <a:gd name="connsiteX6" fmla="*/ 1635 w 1686"/>
                <a:gd name="connsiteY6" fmla="*/ 1101 h 1101"/>
                <a:gd name="connsiteX0" fmla="*/ 1649 w 1686"/>
                <a:gd name="connsiteY0" fmla="*/ 964 h 969"/>
                <a:gd name="connsiteX1" fmla="*/ 1667 w 1686"/>
                <a:gd name="connsiteY1" fmla="*/ 740 h 969"/>
                <a:gd name="connsiteX2" fmla="*/ 1535 w 1686"/>
                <a:gd name="connsiteY2" fmla="*/ 326 h 969"/>
                <a:gd name="connsiteX3" fmla="*/ 1123 w 1686"/>
                <a:gd name="connsiteY3" fmla="*/ 0 h 969"/>
                <a:gd name="connsiteX4" fmla="*/ 129 w 1686"/>
                <a:gd name="connsiteY4" fmla="*/ 969 h 969"/>
                <a:gd name="connsiteX5" fmla="*/ 1635 w 1686"/>
                <a:gd name="connsiteY5" fmla="*/ 969 h 969"/>
                <a:gd name="connsiteX0" fmla="*/ 1758 w 1795"/>
                <a:gd name="connsiteY0" fmla="*/ 964 h 969"/>
                <a:gd name="connsiteX1" fmla="*/ 1776 w 1795"/>
                <a:gd name="connsiteY1" fmla="*/ 740 h 969"/>
                <a:gd name="connsiteX2" fmla="*/ 1644 w 1795"/>
                <a:gd name="connsiteY2" fmla="*/ 326 h 969"/>
                <a:gd name="connsiteX3" fmla="*/ 1232 w 1795"/>
                <a:gd name="connsiteY3" fmla="*/ 0 h 969"/>
                <a:gd name="connsiteX4" fmla="*/ 449 w 1795"/>
                <a:gd name="connsiteY4" fmla="*/ 775 h 969"/>
                <a:gd name="connsiteX5" fmla="*/ 238 w 1795"/>
                <a:gd name="connsiteY5" fmla="*/ 969 h 969"/>
                <a:gd name="connsiteX6" fmla="*/ 1744 w 1795"/>
                <a:gd name="connsiteY6" fmla="*/ 969 h 969"/>
                <a:gd name="connsiteX0" fmla="*/ 1520 w 1557"/>
                <a:gd name="connsiteY0" fmla="*/ 964 h 969"/>
                <a:gd name="connsiteX1" fmla="*/ 1538 w 1557"/>
                <a:gd name="connsiteY1" fmla="*/ 740 h 969"/>
                <a:gd name="connsiteX2" fmla="*/ 1406 w 1557"/>
                <a:gd name="connsiteY2" fmla="*/ 326 h 969"/>
                <a:gd name="connsiteX3" fmla="*/ 994 w 1557"/>
                <a:gd name="connsiteY3" fmla="*/ 0 h 969"/>
                <a:gd name="connsiteX4" fmla="*/ 211 w 1557"/>
                <a:gd name="connsiteY4" fmla="*/ 775 h 969"/>
                <a:gd name="connsiteX5" fmla="*/ 0 w 1557"/>
                <a:gd name="connsiteY5" fmla="*/ 969 h 969"/>
                <a:gd name="connsiteX6" fmla="*/ 122 w 1557"/>
                <a:gd name="connsiteY6" fmla="*/ 965 h 969"/>
                <a:gd name="connsiteX7" fmla="*/ 1506 w 1557"/>
                <a:gd name="connsiteY7" fmla="*/ 969 h 969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" h="994">
                  <a:moveTo>
                    <a:pt x="1520" y="989"/>
                  </a:moveTo>
                  <a:cubicBezTo>
                    <a:pt x="1511" y="952"/>
                    <a:pt x="1557" y="871"/>
                    <a:pt x="1538" y="765"/>
                  </a:cubicBezTo>
                  <a:cubicBezTo>
                    <a:pt x="1519" y="659"/>
                    <a:pt x="1449" y="429"/>
                    <a:pt x="1406" y="351"/>
                  </a:cubicBezTo>
                  <a:lnTo>
                    <a:pt x="994" y="25"/>
                  </a:lnTo>
                  <a:cubicBezTo>
                    <a:pt x="884" y="0"/>
                    <a:pt x="877" y="73"/>
                    <a:pt x="746" y="202"/>
                  </a:cubicBezTo>
                  <a:cubicBezTo>
                    <a:pt x="616" y="331"/>
                    <a:pt x="335" y="668"/>
                    <a:pt x="211" y="800"/>
                  </a:cubicBezTo>
                  <a:cubicBezTo>
                    <a:pt x="87" y="932"/>
                    <a:pt x="35" y="962"/>
                    <a:pt x="0" y="994"/>
                  </a:cubicBezTo>
                  <a:lnTo>
                    <a:pt x="122" y="990"/>
                  </a:lnTo>
                  <a:lnTo>
                    <a:pt x="1506" y="994"/>
                  </a:lnTo>
                </a:path>
              </a:pathLst>
            </a:custGeom>
            <a:gradFill>
              <a:gsLst>
                <a:gs pos="36000">
                  <a:srgbClr val="FFC000">
                    <a:alpha val="9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65" name="Arco 64"/>
            <p:cNvSpPr/>
            <p:nvPr/>
          </p:nvSpPr>
          <p:spPr bwMode="auto">
            <a:xfrm>
              <a:off x="1913458" y="2471536"/>
              <a:ext cx="626302" cy="651354"/>
            </a:xfrm>
            <a:prstGeom prst="arc">
              <a:avLst>
                <a:gd name="adj1" fmla="val 19099326"/>
                <a:gd name="adj2" fmla="val 0"/>
              </a:avLst>
            </a:prstGeom>
            <a:solidFill>
              <a:srgbClr val="C00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66" name="Text Box 34"/>
            <p:cNvSpPr txBox="1">
              <a:spLocks noChangeArrowheads="1"/>
            </p:cNvSpPr>
            <p:nvPr/>
          </p:nvSpPr>
          <p:spPr bwMode="auto">
            <a:xfrm>
              <a:off x="3896898" y="2821684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C</a:t>
              </a:r>
              <a:endParaRPr lang="it-IT" dirty="0"/>
            </a:p>
          </p:txBody>
        </p:sp>
        <p:cxnSp>
          <p:nvCxnSpPr>
            <p:cNvPr id="67" name="Connettore 1 66"/>
            <p:cNvCxnSpPr/>
            <p:nvPr/>
          </p:nvCxnSpPr>
          <p:spPr bwMode="auto">
            <a:xfrm rot="5400000" flipH="1" flipV="1">
              <a:off x="2206500" y="1713608"/>
              <a:ext cx="1126358" cy="108051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8" name="Text Box 34"/>
            <p:cNvSpPr txBox="1">
              <a:spLocks noChangeArrowheads="1"/>
            </p:cNvSpPr>
            <p:nvPr/>
          </p:nvSpPr>
          <p:spPr bwMode="auto">
            <a:xfrm>
              <a:off x="2956232" y="1512926"/>
              <a:ext cx="46128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</a:t>
              </a:r>
              <a:endParaRPr lang="it-IT" dirty="0"/>
            </a:p>
          </p:txBody>
        </p:sp>
        <p:cxnSp>
          <p:nvCxnSpPr>
            <p:cNvPr id="69" name="Connettore 1 68"/>
            <p:cNvCxnSpPr/>
            <p:nvPr/>
          </p:nvCxnSpPr>
          <p:spPr bwMode="auto">
            <a:xfrm rot="10800000" flipH="1" flipV="1">
              <a:off x="2226970" y="2811500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0" name="Text Box 34"/>
            <p:cNvSpPr txBox="1">
              <a:spLocks noChangeArrowheads="1"/>
            </p:cNvSpPr>
            <p:nvPr/>
          </p:nvSpPr>
          <p:spPr bwMode="auto">
            <a:xfrm>
              <a:off x="2151249" y="2778291"/>
              <a:ext cx="41346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U</a:t>
              </a:r>
              <a:endParaRPr lang="it-IT" dirty="0"/>
            </a:p>
          </p:txBody>
        </p:sp>
      </p:grpSp>
      <p:grpSp>
        <p:nvGrpSpPr>
          <p:cNvPr id="71" name="Gruppo 70"/>
          <p:cNvGrpSpPr/>
          <p:nvPr/>
        </p:nvGrpSpPr>
        <p:grpSpPr>
          <a:xfrm>
            <a:off x="172276" y="2837449"/>
            <a:ext cx="2186316" cy="1867543"/>
            <a:chOff x="656132" y="3574108"/>
            <a:chExt cx="2186316" cy="1867543"/>
          </a:xfrm>
        </p:grpSpPr>
        <p:sp>
          <p:nvSpPr>
            <p:cNvPr id="72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73" name="Arco 72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74" name="Text Box 34"/>
            <p:cNvSpPr txBox="1">
              <a:spLocks noChangeArrowheads="1"/>
            </p:cNvSpPr>
            <p:nvPr/>
          </p:nvSpPr>
          <p:spPr bwMode="auto">
            <a:xfrm>
              <a:off x="2317931" y="5072319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</a:t>
              </a:r>
              <a:endParaRPr lang="it-IT" baseline="30000" dirty="0"/>
            </a:p>
          </p:txBody>
        </p:sp>
        <p:cxnSp>
          <p:nvCxnSpPr>
            <p:cNvPr id="75" name="Connettore 1 74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6" name="Text Box 34"/>
            <p:cNvSpPr txBox="1">
              <a:spLocks noChangeArrowheads="1"/>
            </p:cNvSpPr>
            <p:nvPr/>
          </p:nvSpPr>
          <p:spPr bwMode="auto">
            <a:xfrm>
              <a:off x="1137299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B</a:t>
              </a:r>
              <a:endParaRPr lang="it-IT" baseline="30000" dirty="0"/>
            </a:p>
          </p:txBody>
        </p:sp>
        <p:cxnSp>
          <p:nvCxnSpPr>
            <p:cNvPr id="77" name="Connettore 1 76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8" name="Text Box 34"/>
            <p:cNvSpPr txBox="1">
              <a:spLocks noChangeArrowheads="1"/>
            </p:cNvSpPr>
            <p:nvPr/>
          </p:nvSpPr>
          <p:spPr bwMode="auto">
            <a:xfrm>
              <a:off x="656132" y="5066826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</a:t>
              </a:r>
              <a:endParaRPr lang="it-IT" baseline="30000" dirty="0"/>
            </a:p>
          </p:txBody>
        </p:sp>
      </p:grpSp>
      <p:grpSp>
        <p:nvGrpSpPr>
          <p:cNvPr id="79" name="Gruppo 78"/>
          <p:cNvGrpSpPr/>
          <p:nvPr/>
        </p:nvGrpSpPr>
        <p:grpSpPr>
          <a:xfrm>
            <a:off x="248146" y="4820972"/>
            <a:ext cx="2215663" cy="1637078"/>
            <a:chOff x="1913458" y="1512926"/>
            <a:chExt cx="2215663" cy="1637078"/>
          </a:xfrm>
        </p:grpSpPr>
        <p:sp>
          <p:nvSpPr>
            <p:cNvPr id="80" name="Freeform 33"/>
            <p:cNvSpPr>
              <a:spLocks noChangeAspect="1"/>
            </p:cNvSpPr>
            <p:nvPr/>
          </p:nvSpPr>
          <p:spPr bwMode="auto">
            <a:xfrm>
              <a:off x="2233551" y="1686552"/>
              <a:ext cx="1759878" cy="112351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384 h 1389"/>
                <a:gd name="connsiteX1" fmla="*/ 1538 w 1556"/>
                <a:gd name="connsiteY1" fmla="*/ 1160 h 1389"/>
                <a:gd name="connsiteX2" fmla="*/ 1409 w 1556"/>
                <a:gd name="connsiteY2" fmla="*/ 870 h 1389"/>
                <a:gd name="connsiteX3" fmla="*/ 1313 w 1556"/>
                <a:gd name="connsiteY3" fmla="*/ 746 h 1389"/>
                <a:gd name="connsiteX4" fmla="*/ 1277 w 1556"/>
                <a:gd name="connsiteY4" fmla="*/ 692 h 1389"/>
                <a:gd name="connsiteX5" fmla="*/ 1232 w 1556"/>
                <a:gd name="connsiteY5" fmla="*/ 596 h 1389"/>
                <a:gd name="connsiteX6" fmla="*/ 1167 w 1556"/>
                <a:gd name="connsiteY6" fmla="*/ 509 h 1389"/>
                <a:gd name="connsiteX7" fmla="*/ 1094 w 1556"/>
                <a:gd name="connsiteY7" fmla="*/ 440 h 1389"/>
                <a:gd name="connsiteX8" fmla="*/ 877 w 1556"/>
                <a:gd name="connsiteY8" fmla="*/ 348 h 1389"/>
                <a:gd name="connsiteX9" fmla="*/ 648 w 1556"/>
                <a:gd name="connsiteY9" fmla="*/ 270 h 1389"/>
                <a:gd name="connsiteX10" fmla="*/ 340 w 1556"/>
                <a:gd name="connsiteY10" fmla="*/ 187 h 1389"/>
                <a:gd name="connsiteX11" fmla="*/ 0 w 1556"/>
                <a:gd name="connsiteY11" fmla="*/ 1389 h 1389"/>
                <a:gd name="connsiteX12" fmla="*/ 1506 w 1556"/>
                <a:gd name="connsiteY12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1094 w 1572"/>
                <a:gd name="connsiteY6" fmla="*/ 440 h 1389"/>
                <a:gd name="connsiteX7" fmla="*/ 877 w 1572"/>
                <a:gd name="connsiteY7" fmla="*/ 348 h 1389"/>
                <a:gd name="connsiteX8" fmla="*/ 648 w 1572"/>
                <a:gd name="connsiteY8" fmla="*/ 270 h 1389"/>
                <a:gd name="connsiteX9" fmla="*/ 340 w 1572"/>
                <a:gd name="connsiteY9" fmla="*/ 187 h 1389"/>
                <a:gd name="connsiteX10" fmla="*/ 0 w 1572"/>
                <a:gd name="connsiteY10" fmla="*/ 1389 h 1389"/>
                <a:gd name="connsiteX11" fmla="*/ 1506 w 1572"/>
                <a:gd name="connsiteY11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877 w 1572"/>
                <a:gd name="connsiteY6" fmla="*/ 348 h 1389"/>
                <a:gd name="connsiteX7" fmla="*/ 648 w 1572"/>
                <a:gd name="connsiteY7" fmla="*/ 270 h 1389"/>
                <a:gd name="connsiteX8" fmla="*/ 340 w 1572"/>
                <a:gd name="connsiteY8" fmla="*/ 187 h 1389"/>
                <a:gd name="connsiteX9" fmla="*/ 0 w 1572"/>
                <a:gd name="connsiteY9" fmla="*/ 1389 h 1389"/>
                <a:gd name="connsiteX10" fmla="*/ 1506 w 1572"/>
                <a:gd name="connsiteY10" fmla="*/ 1389 h 1389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580 w 1572"/>
                <a:gd name="connsiteY8" fmla="*/ 187 h 1267"/>
                <a:gd name="connsiteX9" fmla="*/ 0 w 1572"/>
                <a:gd name="connsiteY9" fmla="*/ 1267 h 1267"/>
                <a:gd name="connsiteX10" fmla="*/ 1506 w 1572"/>
                <a:gd name="connsiteY10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774 w 1572"/>
                <a:gd name="connsiteY7" fmla="*/ 236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664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736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1 h 1266"/>
                <a:gd name="connsiteX1" fmla="*/ 1538 w 1572"/>
                <a:gd name="connsiteY1" fmla="*/ 1037 h 1266"/>
                <a:gd name="connsiteX2" fmla="*/ 1313 w 1572"/>
                <a:gd name="connsiteY2" fmla="*/ 623 h 1266"/>
                <a:gd name="connsiteX3" fmla="*/ 1277 w 1572"/>
                <a:gd name="connsiteY3" fmla="*/ 569 h 1266"/>
                <a:gd name="connsiteX4" fmla="*/ 1232 w 1572"/>
                <a:gd name="connsiteY4" fmla="*/ 473 h 1266"/>
                <a:gd name="connsiteX5" fmla="*/ 1167 w 1572"/>
                <a:gd name="connsiteY5" fmla="*/ 386 h 1266"/>
                <a:gd name="connsiteX6" fmla="*/ 877 w 1572"/>
                <a:gd name="connsiteY6" fmla="*/ 225 h 1266"/>
                <a:gd name="connsiteX7" fmla="*/ 801 w 1572"/>
                <a:gd name="connsiteY7" fmla="*/ 149 h 1266"/>
                <a:gd name="connsiteX8" fmla="*/ 736 w 1572"/>
                <a:gd name="connsiteY8" fmla="*/ 186 h 1266"/>
                <a:gd name="connsiteX9" fmla="*/ 0 w 1572"/>
                <a:gd name="connsiteY9" fmla="*/ 1266 h 1266"/>
                <a:gd name="connsiteX10" fmla="*/ 1506 w 1572"/>
                <a:gd name="connsiteY10" fmla="*/ 1266 h 1266"/>
                <a:gd name="connsiteX0" fmla="*/ 1520 w 1572"/>
                <a:gd name="connsiteY0" fmla="*/ 1075 h 1080"/>
                <a:gd name="connsiteX1" fmla="*/ 1538 w 1572"/>
                <a:gd name="connsiteY1" fmla="*/ 851 h 1080"/>
                <a:gd name="connsiteX2" fmla="*/ 1313 w 1572"/>
                <a:gd name="connsiteY2" fmla="*/ 437 h 1080"/>
                <a:gd name="connsiteX3" fmla="*/ 1277 w 1572"/>
                <a:gd name="connsiteY3" fmla="*/ 383 h 1080"/>
                <a:gd name="connsiteX4" fmla="*/ 1232 w 1572"/>
                <a:gd name="connsiteY4" fmla="*/ 287 h 1080"/>
                <a:gd name="connsiteX5" fmla="*/ 1167 w 1572"/>
                <a:gd name="connsiteY5" fmla="*/ 200 h 1080"/>
                <a:gd name="connsiteX6" fmla="*/ 877 w 1572"/>
                <a:gd name="connsiteY6" fmla="*/ 39 h 1080"/>
                <a:gd name="connsiteX7" fmla="*/ 736 w 1572"/>
                <a:gd name="connsiteY7" fmla="*/ 0 h 1080"/>
                <a:gd name="connsiteX8" fmla="*/ 0 w 1572"/>
                <a:gd name="connsiteY8" fmla="*/ 1080 h 1080"/>
                <a:gd name="connsiteX9" fmla="*/ 1506 w 1572"/>
                <a:gd name="connsiteY9" fmla="*/ 1080 h 1080"/>
                <a:gd name="connsiteX0" fmla="*/ 1520 w 1572"/>
                <a:gd name="connsiteY0" fmla="*/ 1222 h 1227"/>
                <a:gd name="connsiteX1" fmla="*/ 1538 w 1572"/>
                <a:gd name="connsiteY1" fmla="*/ 998 h 1227"/>
                <a:gd name="connsiteX2" fmla="*/ 1313 w 1572"/>
                <a:gd name="connsiteY2" fmla="*/ 584 h 1227"/>
                <a:gd name="connsiteX3" fmla="*/ 1277 w 1572"/>
                <a:gd name="connsiteY3" fmla="*/ 530 h 1227"/>
                <a:gd name="connsiteX4" fmla="*/ 1232 w 1572"/>
                <a:gd name="connsiteY4" fmla="*/ 434 h 1227"/>
                <a:gd name="connsiteX5" fmla="*/ 1167 w 1572"/>
                <a:gd name="connsiteY5" fmla="*/ 347 h 1227"/>
                <a:gd name="connsiteX6" fmla="*/ 736 w 1572"/>
                <a:gd name="connsiteY6" fmla="*/ 147 h 1227"/>
                <a:gd name="connsiteX7" fmla="*/ 0 w 1572"/>
                <a:gd name="connsiteY7" fmla="*/ 1227 h 1227"/>
                <a:gd name="connsiteX8" fmla="*/ 1506 w 1572"/>
                <a:gd name="connsiteY8" fmla="*/ 1227 h 1227"/>
                <a:gd name="connsiteX0" fmla="*/ 1649 w 1701"/>
                <a:gd name="connsiteY0" fmla="*/ 1222 h 1227"/>
                <a:gd name="connsiteX1" fmla="*/ 1667 w 1701"/>
                <a:gd name="connsiteY1" fmla="*/ 998 h 1227"/>
                <a:gd name="connsiteX2" fmla="*/ 1442 w 1701"/>
                <a:gd name="connsiteY2" fmla="*/ 584 h 1227"/>
                <a:gd name="connsiteX3" fmla="*/ 1406 w 1701"/>
                <a:gd name="connsiteY3" fmla="*/ 530 h 1227"/>
                <a:gd name="connsiteX4" fmla="*/ 1361 w 1701"/>
                <a:gd name="connsiteY4" fmla="*/ 434 h 1227"/>
                <a:gd name="connsiteX5" fmla="*/ 1296 w 1701"/>
                <a:gd name="connsiteY5" fmla="*/ 347 h 1227"/>
                <a:gd name="connsiteX6" fmla="*/ 865 w 1701"/>
                <a:gd name="connsiteY6" fmla="*/ 147 h 1227"/>
                <a:gd name="connsiteX7" fmla="*/ 1123 w 1701"/>
                <a:gd name="connsiteY7" fmla="*/ 258 h 1227"/>
                <a:gd name="connsiteX8" fmla="*/ 129 w 1701"/>
                <a:gd name="connsiteY8" fmla="*/ 1227 h 1227"/>
                <a:gd name="connsiteX9" fmla="*/ 1635 w 1701"/>
                <a:gd name="connsiteY9" fmla="*/ 1227 h 1227"/>
                <a:gd name="connsiteX0" fmla="*/ 1649 w 1701"/>
                <a:gd name="connsiteY0" fmla="*/ 1111 h 1116"/>
                <a:gd name="connsiteX1" fmla="*/ 1667 w 1701"/>
                <a:gd name="connsiteY1" fmla="*/ 887 h 1116"/>
                <a:gd name="connsiteX2" fmla="*/ 1442 w 1701"/>
                <a:gd name="connsiteY2" fmla="*/ 473 h 1116"/>
                <a:gd name="connsiteX3" fmla="*/ 1406 w 1701"/>
                <a:gd name="connsiteY3" fmla="*/ 419 h 1116"/>
                <a:gd name="connsiteX4" fmla="*/ 1361 w 1701"/>
                <a:gd name="connsiteY4" fmla="*/ 323 h 1116"/>
                <a:gd name="connsiteX5" fmla="*/ 1296 w 1701"/>
                <a:gd name="connsiteY5" fmla="*/ 236 h 1116"/>
                <a:gd name="connsiteX6" fmla="*/ 1123 w 1701"/>
                <a:gd name="connsiteY6" fmla="*/ 147 h 1116"/>
                <a:gd name="connsiteX7" fmla="*/ 129 w 1701"/>
                <a:gd name="connsiteY7" fmla="*/ 1116 h 1116"/>
                <a:gd name="connsiteX8" fmla="*/ 1635 w 1701"/>
                <a:gd name="connsiteY8" fmla="*/ 1116 h 1116"/>
                <a:gd name="connsiteX0" fmla="*/ 1649 w 1701"/>
                <a:gd name="connsiteY0" fmla="*/ 1096 h 1101"/>
                <a:gd name="connsiteX1" fmla="*/ 1667 w 1701"/>
                <a:gd name="connsiteY1" fmla="*/ 872 h 1101"/>
                <a:gd name="connsiteX2" fmla="*/ 1442 w 1701"/>
                <a:gd name="connsiteY2" fmla="*/ 458 h 1101"/>
                <a:gd name="connsiteX3" fmla="*/ 1406 w 1701"/>
                <a:gd name="connsiteY3" fmla="*/ 404 h 1101"/>
                <a:gd name="connsiteX4" fmla="*/ 1361 w 1701"/>
                <a:gd name="connsiteY4" fmla="*/ 308 h 1101"/>
                <a:gd name="connsiteX5" fmla="*/ 1123 w 1701"/>
                <a:gd name="connsiteY5" fmla="*/ 132 h 1101"/>
                <a:gd name="connsiteX6" fmla="*/ 129 w 1701"/>
                <a:gd name="connsiteY6" fmla="*/ 1101 h 1101"/>
                <a:gd name="connsiteX7" fmla="*/ 1635 w 1701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406 w 1686"/>
                <a:gd name="connsiteY3" fmla="*/ 404 h 1101"/>
                <a:gd name="connsiteX4" fmla="*/ 1361 w 1686"/>
                <a:gd name="connsiteY4" fmla="*/ 308 h 1101"/>
                <a:gd name="connsiteX5" fmla="*/ 1123 w 1686"/>
                <a:gd name="connsiteY5" fmla="*/ 132 h 1101"/>
                <a:gd name="connsiteX6" fmla="*/ 129 w 1686"/>
                <a:gd name="connsiteY6" fmla="*/ 1101 h 1101"/>
                <a:gd name="connsiteX7" fmla="*/ 1635 w 1686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361 w 1686"/>
                <a:gd name="connsiteY3" fmla="*/ 308 h 1101"/>
                <a:gd name="connsiteX4" fmla="*/ 1123 w 1686"/>
                <a:gd name="connsiteY4" fmla="*/ 132 h 1101"/>
                <a:gd name="connsiteX5" fmla="*/ 129 w 1686"/>
                <a:gd name="connsiteY5" fmla="*/ 1101 h 1101"/>
                <a:gd name="connsiteX6" fmla="*/ 1635 w 1686"/>
                <a:gd name="connsiteY6" fmla="*/ 1101 h 1101"/>
                <a:gd name="connsiteX0" fmla="*/ 1649 w 1686"/>
                <a:gd name="connsiteY0" fmla="*/ 964 h 969"/>
                <a:gd name="connsiteX1" fmla="*/ 1667 w 1686"/>
                <a:gd name="connsiteY1" fmla="*/ 740 h 969"/>
                <a:gd name="connsiteX2" fmla="*/ 1535 w 1686"/>
                <a:gd name="connsiteY2" fmla="*/ 326 h 969"/>
                <a:gd name="connsiteX3" fmla="*/ 1123 w 1686"/>
                <a:gd name="connsiteY3" fmla="*/ 0 h 969"/>
                <a:gd name="connsiteX4" fmla="*/ 129 w 1686"/>
                <a:gd name="connsiteY4" fmla="*/ 969 h 969"/>
                <a:gd name="connsiteX5" fmla="*/ 1635 w 1686"/>
                <a:gd name="connsiteY5" fmla="*/ 969 h 969"/>
                <a:gd name="connsiteX0" fmla="*/ 1758 w 1795"/>
                <a:gd name="connsiteY0" fmla="*/ 964 h 969"/>
                <a:gd name="connsiteX1" fmla="*/ 1776 w 1795"/>
                <a:gd name="connsiteY1" fmla="*/ 740 h 969"/>
                <a:gd name="connsiteX2" fmla="*/ 1644 w 1795"/>
                <a:gd name="connsiteY2" fmla="*/ 326 h 969"/>
                <a:gd name="connsiteX3" fmla="*/ 1232 w 1795"/>
                <a:gd name="connsiteY3" fmla="*/ 0 h 969"/>
                <a:gd name="connsiteX4" fmla="*/ 449 w 1795"/>
                <a:gd name="connsiteY4" fmla="*/ 775 h 969"/>
                <a:gd name="connsiteX5" fmla="*/ 238 w 1795"/>
                <a:gd name="connsiteY5" fmla="*/ 969 h 969"/>
                <a:gd name="connsiteX6" fmla="*/ 1744 w 1795"/>
                <a:gd name="connsiteY6" fmla="*/ 969 h 969"/>
                <a:gd name="connsiteX0" fmla="*/ 1520 w 1557"/>
                <a:gd name="connsiteY0" fmla="*/ 964 h 969"/>
                <a:gd name="connsiteX1" fmla="*/ 1538 w 1557"/>
                <a:gd name="connsiteY1" fmla="*/ 740 h 969"/>
                <a:gd name="connsiteX2" fmla="*/ 1406 w 1557"/>
                <a:gd name="connsiteY2" fmla="*/ 326 h 969"/>
                <a:gd name="connsiteX3" fmla="*/ 994 w 1557"/>
                <a:gd name="connsiteY3" fmla="*/ 0 h 969"/>
                <a:gd name="connsiteX4" fmla="*/ 211 w 1557"/>
                <a:gd name="connsiteY4" fmla="*/ 775 h 969"/>
                <a:gd name="connsiteX5" fmla="*/ 0 w 1557"/>
                <a:gd name="connsiteY5" fmla="*/ 969 h 969"/>
                <a:gd name="connsiteX6" fmla="*/ 122 w 1557"/>
                <a:gd name="connsiteY6" fmla="*/ 965 h 969"/>
                <a:gd name="connsiteX7" fmla="*/ 1506 w 1557"/>
                <a:gd name="connsiteY7" fmla="*/ 969 h 969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" h="994">
                  <a:moveTo>
                    <a:pt x="1520" y="989"/>
                  </a:moveTo>
                  <a:cubicBezTo>
                    <a:pt x="1511" y="952"/>
                    <a:pt x="1557" y="871"/>
                    <a:pt x="1538" y="765"/>
                  </a:cubicBezTo>
                  <a:cubicBezTo>
                    <a:pt x="1519" y="659"/>
                    <a:pt x="1449" y="429"/>
                    <a:pt x="1406" y="351"/>
                  </a:cubicBezTo>
                  <a:lnTo>
                    <a:pt x="994" y="25"/>
                  </a:lnTo>
                  <a:cubicBezTo>
                    <a:pt x="884" y="0"/>
                    <a:pt x="877" y="73"/>
                    <a:pt x="746" y="202"/>
                  </a:cubicBezTo>
                  <a:cubicBezTo>
                    <a:pt x="616" y="331"/>
                    <a:pt x="335" y="668"/>
                    <a:pt x="211" y="800"/>
                  </a:cubicBezTo>
                  <a:cubicBezTo>
                    <a:pt x="87" y="932"/>
                    <a:pt x="35" y="962"/>
                    <a:pt x="0" y="994"/>
                  </a:cubicBezTo>
                  <a:lnTo>
                    <a:pt x="122" y="990"/>
                  </a:lnTo>
                  <a:lnTo>
                    <a:pt x="1506" y="994"/>
                  </a:lnTo>
                </a:path>
              </a:pathLst>
            </a:custGeom>
            <a:gradFill>
              <a:gsLst>
                <a:gs pos="36000">
                  <a:srgbClr val="FFC000">
                    <a:alpha val="9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81" name="Arco 80"/>
            <p:cNvSpPr/>
            <p:nvPr/>
          </p:nvSpPr>
          <p:spPr bwMode="auto">
            <a:xfrm>
              <a:off x="1913458" y="2471536"/>
              <a:ext cx="626302" cy="651354"/>
            </a:xfrm>
            <a:prstGeom prst="arc">
              <a:avLst>
                <a:gd name="adj1" fmla="val 19099326"/>
                <a:gd name="adj2" fmla="val 0"/>
              </a:avLst>
            </a:prstGeom>
            <a:solidFill>
              <a:srgbClr val="C00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82" name="Text Box 34"/>
            <p:cNvSpPr txBox="1">
              <a:spLocks noChangeArrowheads="1"/>
            </p:cNvSpPr>
            <p:nvPr/>
          </p:nvSpPr>
          <p:spPr bwMode="auto">
            <a:xfrm>
              <a:off x="3899485" y="2824686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C’</a:t>
              </a:r>
              <a:endParaRPr lang="it-IT" dirty="0"/>
            </a:p>
          </p:txBody>
        </p:sp>
        <p:cxnSp>
          <p:nvCxnSpPr>
            <p:cNvPr id="83" name="Connettore 1 82"/>
            <p:cNvCxnSpPr/>
            <p:nvPr/>
          </p:nvCxnSpPr>
          <p:spPr bwMode="auto">
            <a:xfrm rot="5400000" flipH="1" flipV="1">
              <a:off x="2206500" y="1713608"/>
              <a:ext cx="1126358" cy="108051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4" name="Text Box 34"/>
            <p:cNvSpPr txBox="1">
              <a:spLocks noChangeArrowheads="1"/>
            </p:cNvSpPr>
            <p:nvPr/>
          </p:nvSpPr>
          <p:spPr bwMode="auto">
            <a:xfrm>
              <a:off x="2956232" y="1512926"/>
              <a:ext cx="46128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D’</a:t>
              </a:r>
              <a:endParaRPr lang="it-IT" dirty="0"/>
            </a:p>
          </p:txBody>
        </p:sp>
        <p:cxnSp>
          <p:nvCxnSpPr>
            <p:cNvPr id="85" name="Connettore 1 84"/>
            <p:cNvCxnSpPr/>
            <p:nvPr/>
          </p:nvCxnSpPr>
          <p:spPr bwMode="auto">
            <a:xfrm rot="10800000" flipH="1" flipV="1">
              <a:off x="2226970" y="2811500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6" name="Text Box 34"/>
            <p:cNvSpPr txBox="1">
              <a:spLocks noChangeArrowheads="1"/>
            </p:cNvSpPr>
            <p:nvPr/>
          </p:nvSpPr>
          <p:spPr bwMode="auto">
            <a:xfrm>
              <a:off x="2152282" y="2780672"/>
              <a:ext cx="41346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U’</a:t>
              </a:r>
              <a:endParaRPr lang="it-IT" dirty="0"/>
            </a:p>
          </p:txBody>
        </p:sp>
      </p:grpSp>
      <p:grpSp>
        <p:nvGrpSpPr>
          <p:cNvPr id="87" name="Gruppo 86"/>
          <p:cNvGrpSpPr/>
          <p:nvPr/>
        </p:nvGrpSpPr>
        <p:grpSpPr>
          <a:xfrm>
            <a:off x="4756373" y="6126142"/>
            <a:ext cx="1897686" cy="287437"/>
            <a:chOff x="4756373" y="6126142"/>
            <a:chExt cx="1897686" cy="287437"/>
          </a:xfrm>
        </p:grpSpPr>
        <p:sp>
          <p:nvSpPr>
            <p:cNvPr id="88" name="Text Box 34"/>
            <p:cNvSpPr txBox="1">
              <a:spLocks noChangeArrowheads="1"/>
            </p:cNvSpPr>
            <p:nvPr/>
          </p:nvSpPr>
          <p:spPr bwMode="auto">
            <a:xfrm>
              <a:off x="4756373" y="6136580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=</a:t>
              </a:r>
              <a:endParaRPr lang="it-IT" dirty="0"/>
            </a:p>
          </p:txBody>
        </p:sp>
        <p:sp>
          <p:nvSpPr>
            <p:cNvPr id="89" name="Text Box 34"/>
            <p:cNvSpPr txBox="1">
              <a:spLocks noChangeArrowheads="1"/>
            </p:cNvSpPr>
            <p:nvPr/>
          </p:nvSpPr>
          <p:spPr bwMode="auto">
            <a:xfrm>
              <a:off x="6424423" y="6126142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=</a:t>
              </a:r>
              <a:endParaRPr lang="it-IT" dirty="0"/>
            </a:p>
          </p:txBody>
        </p:sp>
      </p:grpSp>
      <p:graphicFrame>
        <p:nvGraphicFramePr>
          <p:cNvPr id="551938" name="Object 1"/>
          <p:cNvGraphicFramePr>
            <a:graphicFrameLocks noChangeAspect="1"/>
          </p:cNvGraphicFramePr>
          <p:nvPr/>
        </p:nvGraphicFramePr>
        <p:xfrm>
          <a:off x="6654863" y="1290181"/>
          <a:ext cx="1907346" cy="618495"/>
        </p:xfrm>
        <a:graphic>
          <a:graphicData uri="http://schemas.openxmlformats.org/presentationml/2006/ole">
            <p:oleObj spid="_x0000_s551938" name="Equazione" r:id="rId3" imgW="888840" imgH="291960" progId="Equation.3">
              <p:embed/>
            </p:oleObj>
          </a:graphicData>
        </a:graphic>
      </p:graphicFrame>
      <p:graphicFrame>
        <p:nvGraphicFramePr>
          <p:cNvPr id="551939" name="Object 1"/>
          <p:cNvGraphicFramePr>
            <a:graphicFrameLocks noChangeAspect="1"/>
          </p:cNvGraphicFramePr>
          <p:nvPr/>
        </p:nvGraphicFramePr>
        <p:xfrm>
          <a:off x="3553303" y="1282157"/>
          <a:ext cx="954088" cy="590550"/>
        </p:xfrm>
        <a:graphic>
          <a:graphicData uri="http://schemas.openxmlformats.org/presentationml/2006/ole">
            <p:oleObj spid="_x0000_s551939" name="Equazione" r:id="rId4" imgW="444240" imgH="279360" progId="Equation.3">
              <p:embed/>
            </p:oleObj>
          </a:graphicData>
        </a:graphic>
      </p:graphicFrame>
      <p:sp>
        <p:nvSpPr>
          <p:cNvPr id="48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CONFRONTO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ANGOLI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9127E-6 1.32285E-6 L 0.43486 0.2571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436E-6 -1.60962E-6 L 0.44032 0.000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-1" y="10373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Confronto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Text Box 2"/>
          <p:cNvSpPr txBox="1">
            <a:spLocks noChangeArrowheads="1"/>
          </p:cNvSpPr>
          <p:nvPr/>
        </p:nvSpPr>
        <p:spPr bwMode="auto">
          <a:xfrm>
            <a:off x="137786" y="1526848"/>
            <a:ext cx="97682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Se </a:t>
            </a:r>
            <a:r>
              <a:rPr lang="it-IT" sz="2000" b="1" dirty="0" err="1" smtClean="0"/>
              <a:t>U’D</a:t>
            </a:r>
            <a:r>
              <a:rPr lang="it-IT" sz="2000" b="1" dirty="0" smtClean="0"/>
              <a:t>’ è esterno ad  			</a:t>
            </a:r>
            <a:r>
              <a:rPr lang="it-IT" sz="2000" b="1" dirty="0" smtClean="0">
                <a:sym typeface="Symbol"/>
              </a:rPr>
              <a:t>	</a:t>
            </a:r>
            <a:endParaRPr lang="it-IT" sz="1400" b="1" dirty="0" smtClean="0"/>
          </a:p>
        </p:txBody>
      </p:sp>
      <p:grpSp>
        <p:nvGrpSpPr>
          <p:cNvPr id="7" name="Gruppo 86"/>
          <p:cNvGrpSpPr/>
          <p:nvPr/>
        </p:nvGrpSpPr>
        <p:grpSpPr>
          <a:xfrm>
            <a:off x="4756373" y="6126142"/>
            <a:ext cx="1897686" cy="287437"/>
            <a:chOff x="4756373" y="6126142"/>
            <a:chExt cx="1897686" cy="287437"/>
          </a:xfrm>
        </p:grpSpPr>
        <p:sp>
          <p:nvSpPr>
            <p:cNvPr id="88" name="Text Box 34"/>
            <p:cNvSpPr txBox="1">
              <a:spLocks noChangeArrowheads="1"/>
            </p:cNvSpPr>
            <p:nvPr/>
          </p:nvSpPr>
          <p:spPr bwMode="auto">
            <a:xfrm>
              <a:off x="4756373" y="6136580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=</a:t>
              </a:r>
              <a:endParaRPr lang="it-IT" dirty="0"/>
            </a:p>
          </p:txBody>
        </p:sp>
        <p:sp>
          <p:nvSpPr>
            <p:cNvPr id="89" name="Text Box 34"/>
            <p:cNvSpPr txBox="1">
              <a:spLocks noChangeArrowheads="1"/>
            </p:cNvSpPr>
            <p:nvPr/>
          </p:nvSpPr>
          <p:spPr bwMode="auto">
            <a:xfrm>
              <a:off x="6424423" y="6126142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=</a:t>
              </a:r>
              <a:endParaRPr lang="it-IT" dirty="0"/>
            </a:p>
          </p:txBody>
        </p:sp>
      </p:grpSp>
      <p:grpSp>
        <p:nvGrpSpPr>
          <p:cNvPr id="100" name="Gruppo 99"/>
          <p:cNvGrpSpPr/>
          <p:nvPr/>
        </p:nvGrpSpPr>
        <p:grpSpPr>
          <a:xfrm>
            <a:off x="0" y="4743253"/>
            <a:ext cx="2625499" cy="1713127"/>
            <a:chOff x="-162839" y="4743454"/>
            <a:chExt cx="2625499" cy="1713127"/>
          </a:xfrm>
        </p:grpSpPr>
        <p:sp>
          <p:nvSpPr>
            <p:cNvPr id="101" name="Text Box 34"/>
            <p:cNvSpPr txBox="1">
              <a:spLocks noChangeArrowheads="1"/>
            </p:cNvSpPr>
            <p:nvPr/>
          </p:nvSpPr>
          <p:spPr bwMode="auto">
            <a:xfrm>
              <a:off x="250521" y="4925775"/>
              <a:ext cx="576737" cy="33855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sp>
          <p:nvSpPr>
            <p:cNvPr id="102" name="Freeform 33"/>
            <p:cNvSpPr>
              <a:spLocks noChangeAspect="1"/>
            </p:cNvSpPr>
            <p:nvPr/>
          </p:nvSpPr>
          <p:spPr bwMode="auto">
            <a:xfrm>
              <a:off x="250933" y="4743454"/>
              <a:ext cx="2078621" cy="1375573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384 h 1389"/>
                <a:gd name="connsiteX1" fmla="*/ 1538 w 1556"/>
                <a:gd name="connsiteY1" fmla="*/ 1160 h 1389"/>
                <a:gd name="connsiteX2" fmla="*/ 1409 w 1556"/>
                <a:gd name="connsiteY2" fmla="*/ 870 h 1389"/>
                <a:gd name="connsiteX3" fmla="*/ 1313 w 1556"/>
                <a:gd name="connsiteY3" fmla="*/ 746 h 1389"/>
                <a:gd name="connsiteX4" fmla="*/ 1277 w 1556"/>
                <a:gd name="connsiteY4" fmla="*/ 692 h 1389"/>
                <a:gd name="connsiteX5" fmla="*/ 1232 w 1556"/>
                <a:gd name="connsiteY5" fmla="*/ 596 h 1389"/>
                <a:gd name="connsiteX6" fmla="*/ 1167 w 1556"/>
                <a:gd name="connsiteY6" fmla="*/ 509 h 1389"/>
                <a:gd name="connsiteX7" fmla="*/ 1094 w 1556"/>
                <a:gd name="connsiteY7" fmla="*/ 440 h 1389"/>
                <a:gd name="connsiteX8" fmla="*/ 877 w 1556"/>
                <a:gd name="connsiteY8" fmla="*/ 348 h 1389"/>
                <a:gd name="connsiteX9" fmla="*/ 648 w 1556"/>
                <a:gd name="connsiteY9" fmla="*/ 270 h 1389"/>
                <a:gd name="connsiteX10" fmla="*/ 340 w 1556"/>
                <a:gd name="connsiteY10" fmla="*/ 187 h 1389"/>
                <a:gd name="connsiteX11" fmla="*/ 0 w 1556"/>
                <a:gd name="connsiteY11" fmla="*/ 1389 h 1389"/>
                <a:gd name="connsiteX12" fmla="*/ 1506 w 1556"/>
                <a:gd name="connsiteY12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1094 w 1572"/>
                <a:gd name="connsiteY6" fmla="*/ 440 h 1389"/>
                <a:gd name="connsiteX7" fmla="*/ 877 w 1572"/>
                <a:gd name="connsiteY7" fmla="*/ 348 h 1389"/>
                <a:gd name="connsiteX8" fmla="*/ 648 w 1572"/>
                <a:gd name="connsiteY8" fmla="*/ 270 h 1389"/>
                <a:gd name="connsiteX9" fmla="*/ 340 w 1572"/>
                <a:gd name="connsiteY9" fmla="*/ 187 h 1389"/>
                <a:gd name="connsiteX10" fmla="*/ 0 w 1572"/>
                <a:gd name="connsiteY10" fmla="*/ 1389 h 1389"/>
                <a:gd name="connsiteX11" fmla="*/ 1506 w 1572"/>
                <a:gd name="connsiteY11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877 w 1572"/>
                <a:gd name="connsiteY6" fmla="*/ 348 h 1389"/>
                <a:gd name="connsiteX7" fmla="*/ 648 w 1572"/>
                <a:gd name="connsiteY7" fmla="*/ 270 h 1389"/>
                <a:gd name="connsiteX8" fmla="*/ 340 w 1572"/>
                <a:gd name="connsiteY8" fmla="*/ 187 h 1389"/>
                <a:gd name="connsiteX9" fmla="*/ 0 w 1572"/>
                <a:gd name="connsiteY9" fmla="*/ 1389 h 1389"/>
                <a:gd name="connsiteX10" fmla="*/ 1506 w 1572"/>
                <a:gd name="connsiteY10" fmla="*/ 1389 h 1389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580 w 1572"/>
                <a:gd name="connsiteY8" fmla="*/ 187 h 1267"/>
                <a:gd name="connsiteX9" fmla="*/ 0 w 1572"/>
                <a:gd name="connsiteY9" fmla="*/ 1267 h 1267"/>
                <a:gd name="connsiteX10" fmla="*/ 1506 w 1572"/>
                <a:gd name="connsiteY10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774 w 1572"/>
                <a:gd name="connsiteY7" fmla="*/ 236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664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736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1 h 1266"/>
                <a:gd name="connsiteX1" fmla="*/ 1538 w 1572"/>
                <a:gd name="connsiteY1" fmla="*/ 1037 h 1266"/>
                <a:gd name="connsiteX2" fmla="*/ 1313 w 1572"/>
                <a:gd name="connsiteY2" fmla="*/ 623 h 1266"/>
                <a:gd name="connsiteX3" fmla="*/ 1277 w 1572"/>
                <a:gd name="connsiteY3" fmla="*/ 569 h 1266"/>
                <a:gd name="connsiteX4" fmla="*/ 1232 w 1572"/>
                <a:gd name="connsiteY4" fmla="*/ 473 h 1266"/>
                <a:gd name="connsiteX5" fmla="*/ 1167 w 1572"/>
                <a:gd name="connsiteY5" fmla="*/ 386 h 1266"/>
                <a:gd name="connsiteX6" fmla="*/ 877 w 1572"/>
                <a:gd name="connsiteY6" fmla="*/ 225 h 1266"/>
                <a:gd name="connsiteX7" fmla="*/ 801 w 1572"/>
                <a:gd name="connsiteY7" fmla="*/ 149 h 1266"/>
                <a:gd name="connsiteX8" fmla="*/ 736 w 1572"/>
                <a:gd name="connsiteY8" fmla="*/ 186 h 1266"/>
                <a:gd name="connsiteX9" fmla="*/ 0 w 1572"/>
                <a:gd name="connsiteY9" fmla="*/ 1266 h 1266"/>
                <a:gd name="connsiteX10" fmla="*/ 1506 w 1572"/>
                <a:gd name="connsiteY10" fmla="*/ 1266 h 1266"/>
                <a:gd name="connsiteX0" fmla="*/ 1520 w 1572"/>
                <a:gd name="connsiteY0" fmla="*/ 1075 h 1080"/>
                <a:gd name="connsiteX1" fmla="*/ 1538 w 1572"/>
                <a:gd name="connsiteY1" fmla="*/ 851 h 1080"/>
                <a:gd name="connsiteX2" fmla="*/ 1313 w 1572"/>
                <a:gd name="connsiteY2" fmla="*/ 437 h 1080"/>
                <a:gd name="connsiteX3" fmla="*/ 1277 w 1572"/>
                <a:gd name="connsiteY3" fmla="*/ 383 h 1080"/>
                <a:gd name="connsiteX4" fmla="*/ 1232 w 1572"/>
                <a:gd name="connsiteY4" fmla="*/ 287 h 1080"/>
                <a:gd name="connsiteX5" fmla="*/ 1167 w 1572"/>
                <a:gd name="connsiteY5" fmla="*/ 200 h 1080"/>
                <a:gd name="connsiteX6" fmla="*/ 877 w 1572"/>
                <a:gd name="connsiteY6" fmla="*/ 39 h 1080"/>
                <a:gd name="connsiteX7" fmla="*/ 736 w 1572"/>
                <a:gd name="connsiteY7" fmla="*/ 0 h 1080"/>
                <a:gd name="connsiteX8" fmla="*/ 0 w 1572"/>
                <a:gd name="connsiteY8" fmla="*/ 1080 h 1080"/>
                <a:gd name="connsiteX9" fmla="*/ 1506 w 1572"/>
                <a:gd name="connsiteY9" fmla="*/ 1080 h 1080"/>
                <a:gd name="connsiteX0" fmla="*/ 1520 w 1572"/>
                <a:gd name="connsiteY0" fmla="*/ 1222 h 1227"/>
                <a:gd name="connsiteX1" fmla="*/ 1538 w 1572"/>
                <a:gd name="connsiteY1" fmla="*/ 998 h 1227"/>
                <a:gd name="connsiteX2" fmla="*/ 1313 w 1572"/>
                <a:gd name="connsiteY2" fmla="*/ 584 h 1227"/>
                <a:gd name="connsiteX3" fmla="*/ 1277 w 1572"/>
                <a:gd name="connsiteY3" fmla="*/ 530 h 1227"/>
                <a:gd name="connsiteX4" fmla="*/ 1232 w 1572"/>
                <a:gd name="connsiteY4" fmla="*/ 434 h 1227"/>
                <a:gd name="connsiteX5" fmla="*/ 1167 w 1572"/>
                <a:gd name="connsiteY5" fmla="*/ 347 h 1227"/>
                <a:gd name="connsiteX6" fmla="*/ 736 w 1572"/>
                <a:gd name="connsiteY6" fmla="*/ 147 h 1227"/>
                <a:gd name="connsiteX7" fmla="*/ 0 w 1572"/>
                <a:gd name="connsiteY7" fmla="*/ 1227 h 1227"/>
                <a:gd name="connsiteX8" fmla="*/ 1506 w 1572"/>
                <a:gd name="connsiteY8" fmla="*/ 1227 h 1227"/>
                <a:gd name="connsiteX0" fmla="*/ 1649 w 1701"/>
                <a:gd name="connsiteY0" fmla="*/ 1222 h 1227"/>
                <a:gd name="connsiteX1" fmla="*/ 1667 w 1701"/>
                <a:gd name="connsiteY1" fmla="*/ 998 h 1227"/>
                <a:gd name="connsiteX2" fmla="*/ 1442 w 1701"/>
                <a:gd name="connsiteY2" fmla="*/ 584 h 1227"/>
                <a:gd name="connsiteX3" fmla="*/ 1406 w 1701"/>
                <a:gd name="connsiteY3" fmla="*/ 530 h 1227"/>
                <a:gd name="connsiteX4" fmla="*/ 1361 w 1701"/>
                <a:gd name="connsiteY4" fmla="*/ 434 h 1227"/>
                <a:gd name="connsiteX5" fmla="*/ 1296 w 1701"/>
                <a:gd name="connsiteY5" fmla="*/ 347 h 1227"/>
                <a:gd name="connsiteX6" fmla="*/ 865 w 1701"/>
                <a:gd name="connsiteY6" fmla="*/ 147 h 1227"/>
                <a:gd name="connsiteX7" fmla="*/ 1123 w 1701"/>
                <a:gd name="connsiteY7" fmla="*/ 258 h 1227"/>
                <a:gd name="connsiteX8" fmla="*/ 129 w 1701"/>
                <a:gd name="connsiteY8" fmla="*/ 1227 h 1227"/>
                <a:gd name="connsiteX9" fmla="*/ 1635 w 1701"/>
                <a:gd name="connsiteY9" fmla="*/ 1227 h 1227"/>
                <a:gd name="connsiteX0" fmla="*/ 1649 w 1701"/>
                <a:gd name="connsiteY0" fmla="*/ 1111 h 1116"/>
                <a:gd name="connsiteX1" fmla="*/ 1667 w 1701"/>
                <a:gd name="connsiteY1" fmla="*/ 887 h 1116"/>
                <a:gd name="connsiteX2" fmla="*/ 1442 w 1701"/>
                <a:gd name="connsiteY2" fmla="*/ 473 h 1116"/>
                <a:gd name="connsiteX3" fmla="*/ 1406 w 1701"/>
                <a:gd name="connsiteY3" fmla="*/ 419 h 1116"/>
                <a:gd name="connsiteX4" fmla="*/ 1361 w 1701"/>
                <a:gd name="connsiteY4" fmla="*/ 323 h 1116"/>
                <a:gd name="connsiteX5" fmla="*/ 1296 w 1701"/>
                <a:gd name="connsiteY5" fmla="*/ 236 h 1116"/>
                <a:gd name="connsiteX6" fmla="*/ 1123 w 1701"/>
                <a:gd name="connsiteY6" fmla="*/ 147 h 1116"/>
                <a:gd name="connsiteX7" fmla="*/ 129 w 1701"/>
                <a:gd name="connsiteY7" fmla="*/ 1116 h 1116"/>
                <a:gd name="connsiteX8" fmla="*/ 1635 w 1701"/>
                <a:gd name="connsiteY8" fmla="*/ 1116 h 1116"/>
                <a:gd name="connsiteX0" fmla="*/ 1649 w 1701"/>
                <a:gd name="connsiteY0" fmla="*/ 1096 h 1101"/>
                <a:gd name="connsiteX1" fmla="*/ 1667 w 1701"/>
                <a:gd name="connsiteY1" fmla="*/ 872 h 1101"/>
                <a:gd name="connsiteX2" fmla="*/ 1442 w 1701"/>
                <a:gd name="connsiteY2" fmla="*/ 458 h 1101"/>
                <a:gd name="connsiteX3" fmla="*/ 1406 w 1701"/>
                <a:gd name="connsiteY3" fmla="*/ 404 h 1101"/>
                <a:gd name="connsiteX4" fmla="*/ 1361 w 1701"/>
                <a:gd name="connsiteY4" fmla="*/ 308 h 1101"/>
                <a:gd name="connsiteX5" fmla="*/ 1123 w 1701"/>
                <a:gd name="connsiteY5" fmla="*/ 132 h 1101"/>
                <a:gd name="connsiteX6" fmla="*/ 129 w 1701"/>
                <a:gd name="connsiteY6" fmla="*/ 1101 h 1101"/>
                <a:gd name="connsiteX7" fmla="*/ 1635 w 1701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406 w 1686"/>
                <a:gd name="connsiteY3" fmla="*/ 404 h 1101"/>
                <a:gd name="connsiteX4" fmla="*/ 1361 w 1686"/>
                <a:gd name="connsiteY4" fmla="*/ 308 h 1101"/>
                <a:gd name="connsiteX5" fmla="*/ 1123 w 1686"/>
                <a:gd name="connsiteY5" fmla="*/ 132 h 1101"/>
                <a:gd name="connsiteX6" fmla="*/ 129 w 1686"/>
                <a:gd name="connsiteY6" fmla="*/ 1101 h 1101"/>
                <a:gd name="connsiteX7" fmla="*/ 1635 w 1686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361 w 1686"/>
                <a:gd name="connsiteY3" fmla="*/ 308 h 1101"/>
                <a:gd name="connsiteX4" fmla="*/ 1123 w 1686"/>
                <a:gd name="connsiteY4" fmla="*/ 132 h 1101"/>
                <a:gd name="connsiteX5" fmla="*/ 129 w 1686"/>
                <a:gd name="connsiteY5" fmla="*/ 1101 h 1101"/>
                <a:gd name="connsiteX6" fmla="*/ 1635 w 1686"/>
                <a:gd name="connsiteY6" fmla="*/ 1101 h 1101"/>
                <a:gd name="connsiteX0" fmla="*/ 1649 w 1686"/>
                <a:gd name="connsiteY0" fmla="*/ 964 h 969"/>
                <a:gd name="connsiteX1" fmla="*/ 1667 w 1686"/>
                <a:gd name="connsiteY1" fmla="*/ 740 h 969"/>
                <a:gd name="connsiteX2" fmla="*/ 1535 w 1686"/>
                <a:gd name="connsiteY2" fmla="*/ 326 h 969"/>
                <a:gd name="connsiteX3" fmla="*/ 1123 w 1686"/>
                <a:gd name="connsiteY3" fmla="*/ 0 h 969"/>
                <a:gd name="connsiteX4" fmla="*/ 129 w 1686"/>
                <a:gd name="connsiteY4" fmla="*/ 969 h 969"/>
                <a:gd name="connsiteX5" fmla="*/ 1635 w 1686"/>
                <a:gd name="connsiteY5" fmla="*/ 969 h 969"/>
                <a:gd name="connsiteX0" fmla="*/ 1758 w 1795"/>
                <a:gd name="connsiteY0" fmla="*/ 964 h 969"/>
                <a:gd name="connsiteX1" fmla="*/ 1776 w 1795"/>
                <a:gd name="connsiteY1" fmla="*/ 740 h 969"/>
                <a:gd name="connsiteX2" fmla="*/ 1644 w 1795"/>
                <a:gd name="connsiteY2" fmla="*/ 326 h 969"/>
                <a:gd name="connsiteX3" fmla="*/ 1232 w 1795"/>
                <a:gd name="connsiteY3" fmla="*/ 0 h 969"/>
                <a:gd name="connsiteX4" fmla="*/ 449 w 1795"/>
                <a:gd name="connsiteY4" fmla="*/ 775 h 969"/>
                <a:gd name="connsiteX5" fmla="*/ 238 w 1795"/>
                <a:gd name="connsiteY5" fmla="*/ 969 h 969"/>
                <a:gd name="connsiteX6" fmla="*/ 1744 w 1795"/>
                <a:gd name="connsiteY6" fmla="*/ 969 h 969"/>
                <a:gd name="connsiteX0" fmla="*/ 1520 w 1557"/>
                <a:gd name="connsiteY0" fmla="*/ 964 h 969"/>
                <a:gd name="connsiteX1" fmla="*/ 1538 w 1557"/>
                <a:gd name="connsiteY1" fmla="*/ 740 h 969"/>
                <a:gd name="connsiteX2" fmla="*/ 1406 w 1557"/>
                <a:gd name="connsiteY2" fmla="*/ 326 h 969"/>
                <a:gd name="connsiteX3" fmla="*/ 994 w 1557"/>
                <a:gd name="connsiteY3" fmla="*/ 0 h 969"/>
                <a:gd name="connsiteX4" fmla="*/ 211 w 1557"/>
                <a:gd name="connsiteY4" fmla="*/ 775 h 969"/>
                <a:gd name="connsiteX5" fmla="*/ 0 w 1557"/>
                <a:gd name="connsiteY5" fmla="*/ 969 h 969"/>
                <a:gd name="connsiteX6" fmla="*/ 122 w 1557"/>
                <a:gd name="connsiteY6" fmla="*/ 965 h 969"/>
                <a:gd name="connsiteX7" fmla="*/ 1506 w 1557"/>
                <a:gd name="connsiteY7" fmla="*/ 969 h 969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721 w 1758"/>
                <a:gd name="connsiteY0" fmla="*/ 1131 h 1136"/>
                <a:gd name="connsiteX1" fmla="*/ 1739 w 1758"/>
                <a:gd name="connsiteY1" fmla="*/ 907 h 1136"/>
                <a:gd name="connsiteX2" fmla="*/ 1607 w 1758"/>
                <a:gd name="connsiteY2" fmla="*/ 493 h 1136"/>
                <a:gd name="connsiteX3" fmla="*/ 1195 w 1758"/>
                <a:gd name="connsiteY3" fmla="*/ 167 h 1136"/>
                <a:gd name="connsiteX4" fmla="*/ 130 w 1758"/>
                <a:gd name="connsiteY4" fmla="*/ 129 h 1136"/>
                <a:gd name="connsiteX5" fmla="*/ 412 w 1758"/>
                <a:gd name="connsiteY5" fmla="*/ 942 h 1136"/>
                <a:gd name="connsiteX6" fmla="*/ 201 w 1758"/>
                <a:gd name="connsiteY6" fmla="*/ 1136 h 1136"/>
                <a:gd name="connsiteX7" fmla="*/ 323 w 1758"/>
                <a:gd name="connsiteY7" fmla="*/ 1132 h 1136"/>
                <a:gd name="connsiteX8" fmla="*/ 1707 w 1758"/>
                <a:gd name="connsiteY8" fmla="*/ 1136 h 1136"/>
                <a:gd name="connsiteX0" fmla="*/ 1795 w 1832"/>
                <a:gd name="connsiteY0" fmla="*/ 1024 h 1029"/>
                <a:gd name="connsiteX1" fmla="*/ 1813 w 1832"/>
                <a:gd name="connsiteY1" fmla="*/ 800 h 1029"/>
                <a:gd name="connsiteX2" fmla="*/ 1681 w 1832"/>
                <a:gd name="connsiteY2" fmla="*/ 386 h 1029"/>
                <a:gd name="connsiteX3" fmla="*/ 1269 w 1832"/>
                <a:gd name="connsiteY3" fmla="*/ 60 h 1029"/>
                <a:gd name="connsiteX4" fmla="*/ 204 w 1832"/>
                <a:gd name="connsiteY4" fmla="*/ 22 h 1029"/>
                <a:gd name="connsiteX5" fmla="*/ 44 w 1832"/>
                <a:gd name="connsiteY5" fmla="*/ 195 h 1029"/>
                <a:gd name="connsiteX6" fmla="*/ 275 w 1832"/>
                <a:gd name="connsiteY6" fmla="*/ 1029 h 1029"/>
                <a:gd name="connsiteX7" fmla="*/ 397 w 1832"/>
                <a:gd name="connsiteY7" fmla="*/ 1025 h 1029"/>
                <a:gd name="connsiteX8" fmla="*/ 1781 w 1832"/>
                <a:gd name="connsiteY8" fmla="*/ 1029 h 1029"/>
                <a:gd name="connsiteX0" fmla="*/ 1763 w 1800"/>
                <a:gd name="connsiteY0" fmla="*/ 1031 h 1036"/>
                <a:gd name="connsiteX1" fmla="*/ 1781 w 1800"/>
                <a:gd name="connsiteY1" fmla="*/ 807 h 1036"/>
                <a:gd name="connsiteX2" fmla="*/ 1649 w 1800"/>
                <a:gd name="connsiteY2" fmla="*/ 393 h 1036"/>
                <a:gd name="connsiteX3" fmla="*/ 1237 w 1800"/>
                <a:gd name="connsiteY3" fmla="*/ 67 h 1036"/>
                <a:gd name="connsiteX4" fmla="*/ 455 w 1800"/>
                <a:gd name="connsiteY4" fmla="*/ 25 h 1036"/>
                <a:gd name="connsiteX5" fmla="*/ 172 w 1800"/>
                <a:gd name="connsiteY5" fmla="*/ 29 h 1036"/>
                <a:gd name="connsiteX6" fmla="*/ 12 w 1800"/>
                <a:gd name="connsiteY6" fmla="*/ 202 h 1036"/>
                <a:gd name="connsiteX7" fmla="*/ 243 w 1800"/>
                <a:gd name="connsiteY7" fmla="*/ 1036 h 1036"/>
                <a:gd name="connsiteX8" fmla="*/ 365 w 1800"/>
                <a:gd name="connsiteY8" fmla="*/ 1032 h 1036"/>
                <a:gd name="connsiteX9" fmla="*/ 1749 w 1800"/>
                <a:gd name="connsiteY9" fmla="*/ 1036 h 1036"/>
                <a:gd name="connsiteX0" fmla="*/ 1763 w 1800"/>
                <a:gd name="connsiteY0" fmla="*/ 1057 h 1062"/>
                <a:gd name="connsiteX1" fmla="*/ 1781 w 1800"/>
                <a:gd name="connsiteY1" fmla="*/ 833 h 1062"/>
                <a:gd name="connsiteX2" fmla="*/ 1649 w 1800"/>
                <a:gd name="connsiteY2" fmla="*/ 419 h 1062"/>
                <a:gd name="connsiteX3" fmla="*/ 1237 w 1800"/>
                <a:gd name="connsiteY3" fmla="*/ 93 h 1062"/>
                <a:gd name="connsiteX4" fmla="*/ 455 w 1800"/>
                <a:gd name="connsiteY4" fmla="*/ 51 h 1062"/>
                <a:gd name="connsiteX5" fmla="*/ 451 w 1800"/>
                <a:gd name="connsiteY5" fmla="*/ 1 h 1062"/>
                <a:gd name="connsiteX6" fmla="*/ 172 w 1800"/>
                <a:gd name="connsiteY6" fmla="*/ 55 h 1062"/>
                <a:gd name="connsiteX7" fmla="*/ 12 w 1800"/>
                <a:gd name="connsiteY7" fmla="*/ 228 h 1062"/>
                <a:gd name="connsiteX8" fmla="*/ 243 w 1800"/>
                <a:gd name="connsiteY8" fmla="*/ 1062 h 1062"/>
                <a:gd name="connsiteX9" fmla="*/ 365 w 1800"/>
                <a:gd name="connsiteY9" fmla="*/ 1058 h 1062"/>
                <a:gd name="connsiteX10" fmla="*/ 1749 w 1800"/>
                <a:gd name="connsiteY10" fmla="*/ 1062 h 1062"/>
                <a:gd name="connsiteX0" fmla="*/ 1763 w 1800"/>
                <a:gd name="connsiteY0" fmla="*/ 1072 h 1077"/>
                <a:gd name="connsiteX1" fmla="*/ 1781 w 1800"/>
                <a:gd name="connsiteY1" fmla="*/ 848 h 1077"/>
                <a:gd name="connsiteX2" fmla="*/ 1649 w 1800"/>
                <a:gd name="connsiteY2" fmla="*/ 434 h 1077"/>
                <a:gd name="connsiteX3" fmla="*/ 1237 w 1800"/>
                <a:gd name="connsiteY3" fmla="*/ 108 h 1077"/>
                <a:gd name="connsiteX4" fmla="*/ 632 w 1800"/>
                <a:gd name="connsiteY4" fmla="*/ 7 h 1077"/>
                <a:gd name="connsiteX5" fmla="*/ 451 w 1800"/>
                <a:gd name="connsiteY5" fmla="*/ 16 h 1077"/>
                <a:gd name="connsiteX6" fmla="*/ 172 w 1800"/>
                <a:gd name="connsiteY6" fmla="*/ 70 h 1077"/>
                <a:gd name="connsiteX7" fmla="*/ 12 w 1800"/>
                <a:gd name="connsiteY7" fmla="*/ 243 h 1077"/>
                <a:gd name="connsiteX8" fmla="*/ 243 w 1800"/>
                <a:gd name="connsiteY8" fmla="*/ 1077 h 1077"/>
                <a:gd name="connsiteX9" fmla="*/ 365 w 1800"/>
                <a:gd name="connsiteY9" fmla="*/ 1073 h 1077"/>
                <a:gd name="connsiteX10" fmla="*/ 1749 w 1800"/>
                <a:gd name="connsiteY10" fmla="*/ 1077 h 1077"/>
                <a:gd name="connsiteX0" fmla="*/ 1814 w 1851"/>
                <a:gd name="connsiteY0" fmla="*/ 1203 h 1208"/>
                <a:gd name="connsiteX1" fmla="*/ 1832 w 1851"/>
                <a:gd name="connsiteY1" fmla="*/ 979 h 1208"/>
                <a:gd name="connsiteX2" fmla="*/ 1700 w 1851"/>
                <a:gd name="connsiteY2" fmla="*/ 565 h 1208"/>
                <a:gd name="connsiteX3" fmla="*/ 1288 w 1851"/>
                <a:gd name="connsiteY3" fmla="*/ 239 h 1208"/>
                <a:gd name="connsiteX4" fmla="*/ 683 w 1851"/>
                <a:gd name="connsiteY4" fmla="*/ 138 h 1208"/>
                <a:gd name="connsiteX5" fmla="*/ 502 w 1851"/>
                <a:gd name="connsiteY5" fmla="*/ 147 h 1208"/>
                <a:gd name="connsiteX6" fmla="*/ 223 w 1851"/>
                <a:gd name="connsiteY6" fmla="*/ 201 h 1208"/>
                <a:gd name="connsiteX7" fmla="*/ 12 w 1851"/>
                <a:gd name="connsiteY7" fmla="*/ 168 h 1208"/>
                <a:gd name="connsiteX8" fmla="*/ 294 w 1851"/>
                <a:gd name="connsiteY8" fmla="*/ 1208 h 1208"/>
                <a:gd name="connsiteX9" fmla="*/ 416 w 1851"/>
                <a:gd name="connsiteY9" fmla="*/ 1204 h 1208"/>
                <a:gd name="connsiteX10" fmla="*/ 1800 w 1851"/>
                <a:gd name="connsiteY10" fmla="*/ 1208 h 1208"/>
                <a:gd name="connsiteX0" fmla="*/ 1814 w 1851"/>
                <a:gd name="connsiteY0" fmla="*/ 1217 h 1222"/>
                <a:gd name="connsiteX1" fmla="*/ 1832 w 1851"/>
                <a:gd name="connsiteY1" fmla="*/ 993 h 1222"/>
                <a:gd name="connsiteX2" fmla="*/ 1700 w 1851"/>
                <a:gd name="connsiteY2" fmla="*/ 579 h 1222"/>
                <a:gd name="connsiteX3" fmla="*/ 1288 w 1851"/>
                <a:gd name="connsiteY3" fmla="*/ 253 h 1222"/>
                <a:gd name="connsiteX4" fmla="*/ 683 w 1851"/>
                <a:gd name="connsiteY4" fmla="*/ 152 h 1222"/>
                <a:gd name="connsiteX5" fmla="*/ 502 w 1851"/>
                <a:gd name="connsiteY5" fmla="*/ 161 h 1222"/>
                <a:gd name="connsiteX6" fmla="*/ 223 w 1851"/>
                <a:gd name="connsiteY6" fmla="*/ 127 h 1222"/>
                <a:gd name="connsiteX7" fmla="*/ 12 w 1851"/>
                <a:gd name="connsiteY7" fmla="*/ 182 h 1222"/>
                <a:gd name="connsiteX8" fmla="*/ 294 w 1851"/>
                <a:gd name="connsiteY8" fmla="*/ 1222 h 1222"/>
                <a:gd name="connsiteX9" fmla="*/ 416 w 1851"/>
                <a:gd name="connsiteY9" fmla="*/ 1218 h 1222"/>
                <a:gd name="connsiteX10" fmla="*/ 1800 w 1851"/>
                <a:gd name="connsiteY10" fmla="*/ 1222 h 1222"/>
                <a:gd name="connsiteX0" fmla="*/ 1804 w 1841"/>
                <a:gd name="connsiteY0" fmla="*/ 1217 h 1222"/>
                <a:gd name="connsiteX1" fmla="*/ 1822 w 1841"/>
                <a:gd name="connsiteY1" fmla="*/ 993 h 1222"/>
                <a:gd name="connsiteX2" fmla="*/ 1690 w 1841"/>
                <a:gd name="connsiteY2" fmla="*/ 579 h 1222"/>
                <a:gd name="connsiteX3" fmla="*/ 1278 w 1841"/>
                <a:gd name="connsiteY3" fmla="*/ 253 h 1222"/>
                <a:gd name="connsiteX4" fmla="*/ 673 w 1841"/>
                <a:gd name="connsiteY4" fmla="*/ 152 h 1222"/>
                <a:gd name="connsiteX5" fmla="*/ 492 w 1841"/>
                <a:gd name="connsiteY5" fmla="*/ 161 h 1222"/>
                <a:gd name="connsiteX6" fmla="*/ 213 w 1841"/>
                <a:gd name="connsiteY6" fmla="*/ 127 h 1222"/>
                <a:gd name="connsiteX7" fmla="*/ 273 w 1841"/>
                <a:gd name="connsiteY7" fmla="*/ 127 h 1222"/>
                <a:gd name="connsiteX8" fmla="*/ 2 w 1841"/>
                <a:gd name="connsiteY8" fmla="*/ 182 h 1222"/>
                <a:gd name="connsiteX9" fmla="*/ 284 w 1841"/>
                <a:gd name="connsiteY9" fmla="*/ 1222 h 1222"/>
                <a:gd name="connsiteX10" fmla="*/ 406 w 1841"/>
                <a:gd name="connsiteY10" fmla="*/ 1218 h 1222"/>
                <a:gd name="connsiteX11" fmla="*/ 1790 w 1841"/>
                <a:gd name="connsiteY11" fmla="*/ 1222 h 1222"/>
                <a:gd name="connsiteX0" fmla="*/ 1804 w 1841"/>
                <a:gd name="connsiteY0" fmla="*/ 1218 h 1223"/>
                <a:gd name="connsiteX1" fmla="*/ 1822 w 1841"/>
                <a:gd name="connsiteY1" fmla="*/ 994 h 1223"/>
                <a:gd name="connsiteX2" fmla="*/ 1690 w 1841"/>
                <a:gd name="connsiteY2" fmla="*/ 580 h 1223"/>
                <a:gd name="connsiteX3" fmla="*/ 1278 w 1841"/>
                <a:gd name="connsiteY3" fmla="*/ 254 h 1223"/>
                <a:gd name="connsiteX4" fmla="*/ 673 w 1841"/>
                <a:gd name="connsiteY4" fmla="*/ 153 h 1223"/>
                <a:gd name="connsiteX5" fmla="*/ 492 w 1841"/>
                <a:gd name="connsiteY5" fmla="*/ 162 h 1223"/>
                <a:gd name="connsiteX6" fmla="*/ 213 w 1841"/>
                <a:gd name="connsiteY6" fmla="*/ 128 h 1223"/>
                <a:gd name="connsiteX7" fmla="*/ 273 w 1841"/>
                <a:gd name="connsiteY7" fmla="*/ 128 h 1223"/>
                <a:gd name="connsiteX8" fmla="*/ 273 w 1841"/>
                <a:gd name="connsiteY8" fmla="*/ 124 h 1223"/>
                <a:gd name="connsiteX9" fmla="*/ 2 w 1841"/>
                <a:gd name="connsiteY9" fmla="*/ 183 h 1223"/>
                <a:gd name="connsiteX10" fmla="*/ 284 w 1841"/>
                <a:gd name="connsiteY10" fmla="*/ 1223 h 1223"/>
                <a:gd name="connsiteX11" fmla="*/ 406 w 1841"/>
                <a:gd name="connsiteY11" fmla="*/ 1219 h 1223"/>
                <a:gd name="connsiteX12" fmla="*/ 1790 w 1841"/>
                <a:gd name="connsiteY12" fmla="*/ 1223 h 1223"/>
                <a:gd name="connsiteX0" fmla="*/ 1804 w 1841"/>
                <a:gd name="connsiteY0" fmla="*/ 1217 h 1222"/>
                <a:gd name="connsiteX1" fmla="*/ 1822 w 1841"/>
                <a:gd name="connsiteY1" fmla="*/ 993 h 1222"/>
                <a:gd name="connsiteX2" fmla="*/ 1690 w 1841"/>
                <a:gd name="connsiteY2" fmla="*/ 579 h 1222"/>
                <a:gd name="connsiteX3" fmla="*/ 1278 w 1841"/>
                <a:gd name="connsiteY3" fmla="*/ 253 h 1222"/>
                <a:gd name="connsiteX4" fmla="*/ 673 w 1841"/>
                <a:gd name="connsiteY4" fmla="*/ 152 h 1222"/>
                <a:gd name="connsiteX5" fmla="*/ 492 w 1841"/>
                <a:gd name="connsiteY5" fmla="*/ 161 h 1222"/>
                <a:gd name="connsiteX6" fmla="*/ 213 w 1841"/>
                <a:gd name="connsiteY6" fmla="*/ 127 h 1222"/>
                <a:gd name="connsiteX7" fmla="*/ 273 w 1841"/>
                <a:gd name="connsiteY7" fmla="*/ 127 h 1222"/>
                <a:gd name="connsiteX8" fmla="*/ 2 w 1841"/>
                <a:gd name="connsiteY8" fmla="*/ 182 h 1222"/>
                <a:gd name="connsiteX9" fmla="*/ 284 w 1841"/>
                <a:gd name="connsiteY9" fmla="*/ 1222 h 1222"/>
                <a:gd name="connsiteX10" fmla="*/ 406 w 1841"/>
                <a:gd name="connsiteY10" fmla="*/ 1218 h 1222"/>
                <a:gd name="connsiteX11" fmla="*/ 1790 w 1841"/>
                <a:gd name="connsiteY11" fmla="*/ 1222 h 1222"/>
                <a:gd name="connsiteX0" fmla="*/ 1814 w 1851"/>
                <a:gd name="connsiteY0" fmla="*/ 1217 h 1222"/>
                <a:gd name="connsiteX1" fmla="*/ 1832 w 1851"/>
                <a:gd name="connsiteY1" fmla="*/ 993 h 1222"/>
                <a:gd name="connsiteX2" fmla="*/ 1700 w 1851"/>
                <a:gd name="connsiteY2" fmla="*/ 579 h 1222"/>
                <a:gd name="connsiteX3" fmla="*/ 1288 w 1851"/>
                <a:gd name="connsiteY3" fmla="*/ 253 h 1222"/>
                <a:gd name="connsiteX4" fmla="*/ 683 w 1851"/>
                <a:gd name="connsiteY4" fmla="*/ 152 h 1222"/>
                <a:gd name="connsiteX5" fmla="*/ 502 w 1851"/>
                <a:gd name="connsiteY5" fmla="*/ 161 h 1222"/>
                <a:gd name="connsiteX6" fmla="*/ 223 w 1851"/>
                <a:gd name="connsiteY6" fmla="*/ 127 h 1222"/>
                <a:gd name="connsiteX7" fmla="*/ 12 w 1851"/>
                <a:gd name="connsiteY7" fmla="*/ 182 h 1222"/>
                <a:gd name="connsiteX8" fmla="*/ 294 w 1851"/>
                <a:gd name="connsiteY8" fmla="*/ 1222 h 1222"/>
                <a:gd name="connsiteX9" fmla="*/ 416 w 1851"/>
                <a:gd name="connsiteY9" fmla="*/ 1218 h 1222"/>
                <a:gd name="connsiteX10" fmla="*/ 1800 w 1851"/>
                <a:gd name="connsiteY10" fmla="*/ 1222 h 1222"/>
                <a:gd name="connsiteX0" fmla="*/ 1802 w 1839"/>
                <a:gd name="connsiteY0" fmla="*/ 1212 h 1217"/>
                <a:gd name="connsiteX1" fmla="*/ 1820 w 1839"/>
                <a:gd name="connsiteY1" fmla="*/ 988 h 1217"/>
                <a:gd name="connsiteX2" fmla="*/ 1688 w 1839"/>
                <a:gd name="connsiteY2" fmla="*/ 574 h 1217"/>
                <a:gd name="connsiteX3" fmla="*/ 1276 w 1839"/>
                <a:gd name="connsiteY3" fmla="*/ 248 h 1217"/>
                <a:gd name="connsiteX4" fmla="*/ 671 w 1839"/>
                <a:gd name="connsiteY4" fmla="*/ 147 h 1217"/>
                <a:gd name="connsiteX5" fmla="*/ 490 w 1839"/>
                <a:gd name="connsiteY5" fmla="*/ 156 h 1217"/>
                <a:gd name="connsiteX6" fmla="*/ 0 w 1839"/>
                <a:gd name="connsiteY6" fmla="*/ 177 h 1217"/>
                <a:gd name="connsiteX7" fmla="*/ 282 w 1839"/>
                <a:gd name="connsiteY7" fmla="*/ 1217 h 1217"/>
                <a:gd name="connsiteX8" fmla="*/ 404 w 1839"/>
                <a:gd name="connsiteY8" fmla="*/ 1213 h 1217"/>
                <a:gd name="connsiteX9" fmla="*/ 1788 w 1839"/>
                <a:gd name="connsiteY9" fmla="*/ 1217 h 1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9" h="1217">
                  <a:moveTo>
                    <a:pt x="1802" y="1212"/>
                  </a:moveTo>
                  <a:cubicBezTo>
                    <a:pt x="1793" y="1175"/>
                    <a:pt x="1839" y="1094"/>
                    <a:pt x="1820" y="988"/>
                  </a:cubicBezTo>
                  <a:cubicBezTo>
                    <a:pt x="1801" y="882"/>
                    <a:pt x="1731" y="652"/>
                    <a:pt x="1688" y="574"/>
                  </a:cubicBezTo>
                  <a:lnTo>
                    <a:pt x="1276" y="248"/>
                  </a:lnTo>
                  <a:cubicBezTo>
                    <a:pt x="1077" y="187"/>
                    <a:pt x="848" y="153"/>
                    <a:pt x="671" y="147"/>
                  </a:cubicBezTo>
                  <a:lnTo>
                    <a:pt x="490" y="156"/>
                  </a:lnTo>
                  <a:cubicBezTo>
                    <a:pt x="378" y="161"/>
                    <a:pt x="35" y="0"/>
                    <a:pt x="0" y="177"/>
                  </a:cubicBezTo>
                  <a:cubicBezTo>
                    <a:pt x="2" y="360"/>
                    <a:pt x="317" y="1185"/>
                    <a:pt x="282" y="1217"/>
                  </a:cubicBezTo>
                  <a:lnTo>
                    <a:pt x="404" y="1213"/>
                  </a:lnTo>
                  <a:lnTo>
                    <a:pt x="1788" y="1217"/>
                  </a:lnTo>
                </a:path>
              </a:pathLst>
            </a:custGeom>
            <a:gradFill>
              <a:gsLst>
                <a:gs pos="36000">
                  <a:srgbClr val="FFC000">
                    <a:alpha val="9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03" name="Arco 102"/>
            <p:cNvSpPr/>
            <p:nvPr/>
          </p:nvSpPr>
          <p:spPr bwMode="auto">
            <a:xfrm>
              <a:off x="268636" y="5785257"/>
              <a:ext cx="626302" cy="651354"/>
            </a:xfrm>
            <a:prstGeom prst="arc">
              <a:avLst>
                <a:gd name="adj1" fmla="val 15224649"/>
                <a:gd name="adj2" fmla="val 0"/>
              </a:avLst>
            </a:prstGeom>
            <a:solidFill>
              <a:srgbClr val="C00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04" name="Text Box 34"/>
            <p:cNvSpPr txBox="1">
              <a:spLocks noChangeArrowheads="1"/>
            </p:cNvSpPr>
            <p:nvPr/>
          </p:nvSpPr>
          <p:spPr bwMode="auto">
            <a:xfrm>
              <a:off x="2233024" y="6130642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C</a:t>
              </a:r>
              <a:endParaRPr lang="it-IT" dirty="0"/>
            </a:p>
          </p:txBody>
        </p:sp>
        <p:cxnSp>
          <p:nvCxnSpPr>
            <p:cNvPr id="105" name="Connettore 1 104"/>
            <p:cNvCxnSpPr/>
            <p:nvPr/>
          </p:nvCxnSpPr>
          <p:spPr bwMode="auto">
            <a:xfrm rot="16200000" flipV="1">
              <a:off x="-243131" y="5305183"/>
              <a:ext cx="1264595" cy="37420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6" name="Text Box 34"/>
            <p:cNvSpPr txBox="1">
              <a:spLocks noChangeArrowheads="1"/>
            </p:cNvSpPr>
            <p:nvPr/>
          </p:nvSpPr>
          <p:spPr bwMode="auto">
            <a:xfrm>
              <a:off x="-162839" y="4769497"/>
              <a:ext cx="701457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</a:t>
              </a:r>
              <a:endParaRPr lang="it-IT" dirty="0"/>
            </a:p>
          </p:txBody>
        </p:sp>
        <p:cxnSp>
          <p:nvCxnSpPr>
            <p:cNvPr id="107" name="Connettore 1 106"/>
            <p:cNvCxnSpPr/>
            <p:nvPr/>
          </p:nvCxnSpPr>
          <p:spPr bwMode="auto">
            <a:xfrm rot="10800000" flipH="1" flipV="1">
              <a:off x="563096" y="612045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8" name="Text Box 34"/>
            <p:cNvSpPr txBox="1">
              <a:spLocks noChangeArrowheads="1"/>
            </p:cNvSpPr>
            <p:nvPr/>
          </p:nvSpPr>
          <p:spPr bwMode="auto">
            <a:xfrm>
              <a:off x="487375" y="6087249"/>
              <a:ext cx="41346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U</a:t>
              </a:r>
              <a:endParaRPr lang="it-IT" dirty="0"/>
            </a:p>
          </p:txBody>
        </p:sp>
      </p:grpSp>
      <p:grpSp>
        <p:nvGrpSpPr>
          <p:cNvPr id="114" name="Gruppo 113"/>
          <p:cNvGrpSpPr/>
          <p:nvPr/>
        </p:nvGrpSpPr>
        <p:grpSpPr>
          <a:xfrm>
            <a:off x="3174908" y="3236479"/>
            <a:ext cx="6493098" cy="3264795"/>
            <a:chOff x="3174908" y="3236479"/>
            <a:chExt cx="6493098" cy="3264795"/>
          </a:xfrm>
        </p:grpSpPr>
        <p:sp>
          <p:nvSpPr>
            <p:cNvPr id="110" name="Parallelogramma 109"/>
            <p:cNvSpPr/>
            <p:nvPr/>
          </p:nvSpPr>
          <p:spPr bwMode="auto">
            <a:xfrm>
              <a:off x="3174908" y="3236479"/>
              <a:ext cx="6387922" cy="2878426"/>
            </a:xfrm>
            <a:prstGeom prst="parallelogram">
              <a:avLst>
                <a:gd name="adj" fmla="val 39853"/>
              </a:avLst>
            </a:prstGeom>
            <a:gradFill flip="none" rotWithShape="1">
              <a:gsLst>
                <a:gs pos="0">
                  <a:srgbClr val="8BBAFF">
                    <a:alpha val="34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19050" cap="flat" cmpd="sng" algn="ctr">
              <a:solidFill>
                <a:srgbClr val="8BBA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11" name="Text Box 21"/>
            <p:cNvSpPr txBox="1">
              <a:spLocks noChangeArrowheads="1"/>
            </p:cNvSpPr>
            <p:nvPr/>
          </p:nvSpPr>
          <p:spPr bwMode="auto">
            <a:xfrm>
              <a:off x="9333303" y="5978054"/>
              <a:ext cx="26844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Times New Roman" pitchFamily="18" charset="0"/>
                </a:rPr>
                <a:t>r</a:t>
              </a:r>
              <a:endParaRPr lang="it-IT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112" name="Connettore 1 111"/>
            <p:cNvCxnSpPr/>
            <p:nvPr/>
          </p:nvCxnSpPr>
          <p:spPr bwMode="auto">
            <a:xfrm>
              <a:off x="3175260" y="6112718"/>
              <a:ext cx="569504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3" name="Connettore 1 112"/>
            <p:cNvCxnSpPr/>
            <p:nvPr/>
          </p:nvCxnSpPr>
          <p:spPr bwMode="auto">
            <a:xfrm>
              <a:off x="8882826" y="6109717"/>
              <a:ext cx="78518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0" name="Gruppo 89"/>
          <p:cNvGrpSpPr/>
          <p:nvPr/>
        </p:nvGrpSpPr>
        <p:grpSpPr>
          <a:xfrm>
            <a:off x="0" y="4743454"/>
            <a:ext cx="2625499" cy="1713127"/>
            <a:chOff x="-162839" y="4743454"/>
            <a:chExt cx="2625499" cy="1713127"/>
          </a:xfrm>
        </p:grpSpPr>
        <p:sp>
          <p:nvSpPr>
            <p:cNvPr id="54" name="Text Box 34"/>
            <p:cNvSpPr txBox="1">
              <a:spLocks noChangeArrowheads="1"/>
            </p:cNvSpPr>
            <p:nvPr/>
          </p:nvSpPr>
          <p:spPr bwMode="auto">
            <a:xfrm>
              <a:off x="250521" y="4925775"/>
              <a:ext cx="576737" cy="33855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sp>
          <p:nvSpPr>
            <p:cNvPr id="64" name="Freeform 33"/>
            <p:cNvSpPr>
              <a:spLocks noChangeAspect="1"/>
            </p:cNvSpPr>
            <p:nvPr/>
          </p:nvSpPr>
          <p:spPr bwMode="auto">
            <a:xfrm>
              <a:off x="250933" y="4743454"/>
              <a:ext cx="2078621" cy="1375573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384 h 1389"/>
                <a:gd name="connsiteX1" fmla="*/ 1538 w 1556"/>
                <a:gd name="connsiteY1" fmla="*/ 1160 h 1389"/>
                <a:gd name="connsiteX2" fmla="*/ 1409 w 1556"/>
                <a:gd name="connsiteY2" fmla="*/ 870 h 1389"/>
                <a:gd name="connsiteX3" fmla="*/ 1313 w 1556"/>
                <a:gd name="connsiteY3" fmla="*/ 746 h 1389"/>
                <a:gd name="connsiteX4" fmla="*/ 1277 w 1556"/>
                <a:gd name="connsiteY4" fmla="*/ 692 h 1389"/>
                <a:gd name="connsiteX5" fmla="*/ 1232 w 1556"/>
                <a:gd name="connsiteY5" fmla="*/ 596 h 1389"/>
                <a:gd name="connsiteX6" fmla="*/ 1167 w 1556"/>
                <a:gd name="connsiteY6" fmla="*/ 509 h 1389"/>
                <a:gd name="connsiteX7" fmla="*/ 1094 w 1556"/>
                <a:gd name="connsiteY7" fmla="*/ 440 h 1389"/>
                <a:gd name="connsiteX8" fmla="*/ 877 w 1556"/>
                <a:gd name="connsiteY8" fmla="*/ 348 h 1389"/>
                <a:gd name="connsiteX9" fmla="*/ 648 w 1556"/>
                <a:gd name="connsiteY9" fmla="*/ 270 h 1389"/>
                <a:gd name="connsiteX10" fmla="*/ 340 w 1556"/>
                <a:gd name="connsiteY10" fmla="*/ 187 h 1389"/>
                <a:gd name="connsiteX11" fmla="*/ 0 w 1556"/>
                <a:gd name="connsiteY11" fmla="*/ 1389 h 1389"/>
                <a:gd name="connsiteX12" fmla="*/ 1506 w 1556"/>
                <a:gd name="connsiteY12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1094 w 1572"/>
                <a:gd name="connsiteY6" fmla="*/ 440 h 1389"/>
                <a:gd name="connsiteX7" fmla="*/ 877 w 1572"/>
                <a:gd name="connsiteY7" fmla="*/ 348 h 1389"/>
                <a:gd name="connsiteX8" fmla="*/ 648 w 1572"/>
                <a:gd name="connsiteY8" fmla="*/ 270 h 1389"/>
                <a:gd name="connsiteX9" fmla="*/ 340 w 1572"/>
                <a:gd name="connsiteY9" fmla="*/ 187 h 1389"/>
                <a:gd name="connsiteX10" fmla="*/ 0 w 1572"/>
                <a:gd name="connsiteY10" fmla="*/ 1389 h 1389"/>
                <a:gd name="connsiteX11" fmla="*/ 1506 w 1572"/>
                <a:gd name="connsiteY11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877 w 1572"/>
                <a:gd name="connsiteY6" fmla="*/ 348 h 1389"/>
                <a:gd name="connsiteX7" fmla="*/ 648 w 1572"/>
                <a:gd name="connsiteY7" fmla="*/ 270 h 1389"/>
                <a:gd name="connsiteX8" fmla="*/ 340 w 1572"/>
                <a:gd name="connsiteY8" fmla="*/ 187 h 1389"/>
                <a:gd name="connsiteX9" fmla="*/ 0 w 1572"/>
                <a:gd name="connsiteY9" fmla="*/ 1389 h 1389"/>
                <a:gd name="connsiteX10" fmla="*/ 1506 w 1572"/>
                <a:gd name="connsiteY10" fmla="*/ 1389 h 1389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580 w 1572"/>
                <a:gd name="connsiteY8" fmla="*/ 187 h 1267"/>
                <a:gd name="connsiteX9" fmla="*/ 0 w 1572"/>
                <a:gd name="connsiteY9" fmla="*/ 1267 h 1267"/>
                <a:gd name="connsiteX10" fmla="*/ 1506 w 1572"/>
                <a:gd name="connsiteY10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774 w 1572"/>
                <a:gd name="connsiteY7" fmla="*/ 236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664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736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1 h 1266"/>
                <a:gd name="connsiteX1" fmla="*/ 1538 w 1572"/>
                <a:gd name="connsiteY1" fmla="*/ 1037 h 1266"/>
                <a:gd name="connsiteX2" fmla="*/ 1313 w 1572"/>
                <a:gd name="connsiteY2" fmla="*/ 623 h 1266"/>
                <a:gd name="connsiteX3" fmla="*/ 1277 w 1572"/>
                <a:gd name="connsiteY3" fmla="*/ 569 h 1266"/>
                <a:gd name="connsiteX4" fmla="*/ 1232 w 1572"/>
                <a:gd name="connsiteY4" fmla="*/ 473 h 1266"/>
                <a:gd name="connsiteX5" fmla="*/ 1167 w 1572"/>
                <a:gd name="connsiteY5" fmla="*/ 386 h 1266"/>
                <a:gd name="connsiteX6" fmla="*/ 877 w 1572"/>
                <a:gd name="connsiteY6" fmla="*/ 225 h 1266"/>
                <a:gd name="connsiteX7" fmla="*/ 801 w 1572"/>
                <a:gd name="connsiteY7" fmla="*/ 149 h 1266"/>
                <a:gd name="connsiteX8" fmla="*/ 736 w 1572"/>
                <a:gd name="connsiteY8" fmla="*/ 186 h 1266"/>
                <a:gd name="connsiteX9" fmla="*/ 0 w 1572"/>
                <a:gd name="connsiteY9" fmla="*/ 1266 h 1266"/>
                <a:gd name="connsiteX10" fmla="*/ 1506 w 1572"/>
                <a:gd name="connsiteY10" fmla="*/ 1266 h 1266"/>
                <a:gd name="connsiteX0" fmla="*/ 1520 w 1572"/>
                <a:gd name="connsiteY0" fmla="*/ 1075 h 1080"/>
                <a:gd name="connsiteX1" fmla="*/ 1538 w 1572"/>
                <a:gd name="connsiteY1" fmla="*/ 851 h 1080"/>
                <a:gd name="connsiteX2" fmla="*/ 1313 w 1572"/>
                <a:gd name="connsiteY2" fmla="*/ 437 h 1080"/>
                <a:gd name="connsiteX3" fmla="*/ 1277 w 1572"/>
                <a:gd name="connsiteY3" fmla="*/ 383 h 1080"/>
                <a:gd name="connsiteX4" fmla="*/ 1232 w 1572"/>
                <a:gd name="connsiteY4" fmla="*/ 287 h 1080"/>
                <a:gd name="connsiteX5" fmla="*/ 1167 w 1572"/>
                <a:gd name="connsiteY5" fmla="*/ 200 h 1080"/>
                <a:gd name="connsiteX6" fmla="*/ 877 w 1572"/>
                <a:gd name="connsiteY6" fmla="*/ 39 h 1080"/>
                <a:gd name="connsiteX7" fmla="*/ 736 w 1572"/>
                <a:gd name="connsiteY7" fmla="*/ 0 h 1080"/>
                <a:gd name="connsiteX8" fmla="*/ 0 w 1572"/>
                <a:gd name="connsiteY8" fmla="*/ 1080 h 1080"/>
                <a:gd name="connsiteX9" fmla="*/ 1506 w 1572"/>
                <a:gd name="connsiteY9" fmla="*/ 1080 h 1080"/>
                <a:gd name="connsiteX0" fmla="*/ 1520 w 1572"/>
                <a:gd name="connsiteY0" fmla="*/ 1222 h 1227"/>
                <a:gd name="connsiteX1" fmla="*/ 1538 w 1572"/>
                <a:gd name="connsiteY1" fmla="*/ 998 h 1227"/>
                <a:gd name="connsiteX2" fmla="*/ 1313 w 1572"/>
                <a:gd name="connsiteY2" fmla="*/ 584 h 1227"/>
                <a:gd name="connsiteX3" fmla="*/ 1277 w 1572"/>
                <a:gd name="connsiteY3" fmla="*/ 530 h 1227"/>
                <a:gd name="connsiteX4" fmla="*/ 1232 w 1572"/>
                <a:gd name="connsiteY4" fmla="*/ 434 h 1227"/>
                <a:gd name="connsiteX5" fmla="*/ 1167 w 1572"/>
                <a:gd name="connsiteY5" fmla="*/ 347 h 1227"/>
                <a:gd name="connsiteX6" fmla="*/ 736 w 1572"/>
                <a:gd name="connsiteY6" fmla="*/ 147 h 1227"/>
                <a:gd name="connsiteX7" fmla="*/ 0 w 1572"/>
                <a:gd name="connsiteY7" fmla="*/ 1227 h 1227"/>
                <a:gd name="connsiteX8" fmla="*/ 1506 w 1572"/>
                <a:gd name="connsiteY8" fmla="*/ 1227 h 1227"/>
                <a:gd name="connsiteX0" fmla="*/ 1649 w 1701"/>
                <a:gd name="connsiteY0" fmla="*/ 1222 h 1227"/>
                <a:gd name="connsiteX1" fmla="*/ 1667 w 1701"/>
                <a:gd name="connsiteY1" fmla="*/ 998 h 1227"/>
                <a:gd name="connsiteX2" fmla="*/ 1442 w 1701"/>
                <a:gd name="connsiteY2" fmla="*/ 584 h 1227"/>
                <a:gd name="connsiteX3" fmla="*/ 1406 w 1701"/>
                <a:gd name="connsiteY3" fmla="*/ 530 h 1227"/>
                <a:gd name="connsiteX4" fmla="*/ 1361 w 1701"/>
                <a:gd name="connsiteY4" fmla="*/ 434 h 1227"/>
                <a:gd name="connsiteX5" fmla="*/ 1296 w 1701"/>
                <a:gd name="connsiteY5" fmla="*/ 347 h 1227"/>
                <a:gd name="connsiteX6" fmla="*/ 865 w 1701"/>
                <a:gd name="connsiteY6" fmla="*/ 147 h 1227"/>
                <a:gd name="connsiteX7" fmla="*/ 1123 w 1701"/>
                <a:gd name="connsiteY7" fmla="*/ 258 h 1227"/>
                <a:gd name="connsiteX8" fmla="*/ 129 w 1701"/>
                <a:gd name="connsiteY8" fmla="*/ 1227 h 1227"/>
                <a:gd name="connsiteX9" fmla="*/ 1635 w 1701"/>
                <a:gd name="connsiteY9" fmla="*/ 1227 h 1227"/>
                <a:gd name="connsiteX0" fmla="*/ 1649 w 1701"/>
                <a:gd name="connsiteY0" fmla="*/ 1111 h 1116"/>
                <a:gd name="connsiteX1" fmla="*/ 1667 w 1701"/>
                <a:gd name="connsiteY1" fmla="*/ 887 h 1116"/>
                <a:gd name="connsiteX2" fmla="*/ 1442 w 1701"/>
                <a:gd name="connsiteY2" fmla="*/ 473 h 1116"/>
                <a:gd name="connsiteX3" fmla="*/ 1406 w 1701"/>
                <a:gd name="connsiteY3" fmla="*/ 419 h 1116"/>
                <a:gd name="connsiteX4" fmla="*/ 1361 w 1701"/>
                <a:gd name="connsiteY4" fmla="*/ 323 h 1116"/>
                <a:gd name="connsiteX5" fmla="*/ 1296 w 1701"/>
                <a:gd name="connsiteY5" fmla="*/ 236 h 1116"/>
                <a:gd name="connsiteX6" fmla="*/ 1123 w 1701"/>
                <a:gd name="connsiteY6" fmla="*/ 147 h 1116"/>
                <a:gd name="connsiteX7" fmla="*/ 129 w 1701"/>
                <a:gd name="connsiteY7" fmla="*/ 1116 h 1116"/>
                <a:gd name="connsiteX8" fmla="*/ 1635 w 1701"/>
                <a:gd name="connsiteY8" fmla="*/ 1116 h 1116"/>
                <a:gd name="connsiteX0" fmla="*/ 1649 w 1701"/>
                <a:gd name="connsiteY0" fmla="*/ 1096 h 1101"/>
                <a:gd name="connsiteX1" fmla="*/ 1667 w 1701"/>
                <a:gd name="connsiteY1" fmla="*/ 872 h 1101"/>
                <a:gd name="connsiteX2" fmla="*/ 1442 w 1701"/>
                <a:gd name="connsiteY2" fmla="*/ 458 h 1101"/>
                <a:gd name="connsiteX3" fmla="*/ 1406 w 1701"/>
                <a:gd name="connsiteY3" fmla="*/ 404 h 1101"/>
                <a:gd name="connsiteX4" fmla="*/ 1361 w 1701"/>
                <a:gd name="connsiteY4" fmla="*/ 308 h 1101"/>
                <a:gd name="connsiteX5" fmla="*/ 1123 w 1701"/>
                <a:gd name="connsiteY5" fmla="*/ 132 h 1101"/>
                <a:gd name="connsiteX6" fmla="*/ 129 w 1701"/>
                <a:gd name="connsiteY6" fmla="*/ 1101 h 1101"/>
                <a:gd name="connsiteX7" fmla="*/ 1635 w 1701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406 w 1686"/>
                <a:gd name="connsiteY3" fmla="*/ 404 h 1101"/>
                <a:gd name="connsiteX4" fmla="*/ 1361 w 1686"/>
                <a:gd name="connsiteY4" fmla="*/ 308 h 1101"/>
                <a:gd name="connsiteX5" fmla="*/ 1123 w 1686"/>
                <a:gd name="connsiteY5" fmla="*/ 132 h 1101"/>
                <a:gd name="connsiteX6" fmla="*/ 129 w 1686"/>
                <a:gd name="connsiteY6" fmla="*/ 1101 h 1101"/>
                <a:gd name="connsiteX7" fmla="*/ 1635 w 1686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361 w 1686"/>
                <a:gd name="connsiteY3" fmla="*/ 308 h 1101"/>
                <a:gd name="connsiteX4" fmla="*/ 1123 w 1686"/>
                <a:gd name="connsiteY4" fmla="*/ 132 h 1101"/>
                <a:gd name="connsiteX5" fmla="*/ 129 w 1686"/>
                <a:gd name="connsiteY5" fmla="*/ 1101 h 1101"/>
                <a:gd name="connsiteX6" fmla="*/ 1635 w 1686"/>
                <a:gd name="connsiteY6" fmla="*/ 1101 h 1101"/>
                <a:gd name="connsiteX0" fmla="*/ 1649 w 1686"/>
                <a:gd name="connsiteY0" fmla="*/ 964 h 969"/>
                <a:gd name="connsiteX1" fmla="*/ 1667 w 1686"/>
                <a:gd name="connsiteY1" fmla="*/ 740 h 969"/>
                <a:gd name="connsiteX2" fmla="*/ 1535 w 1686"/>
                <a:gd name="connsiteY2" fmla="*/ 326 h 969"/>
                <a:gd name="connsiteX3" fmla="*/ 1123 w 1686"/>
                <a:gd name="connsiteY3" fmla="*/ 0 h 969"/>
                <a:gd name="connsiteX4" fmla="*/ 129 w 1686"/>
                <a:gd name="connsiteY4" fmla="*/ 969 h 969"/>
                <a:gd name="connsiteX5" fmla="*/ 1635 w 1686"/>
                <a:gd name="connsiteY5" fmla="*/ 969 h 969"/>
                <a:gd name="connsiteX0" fmla="*/ 1758 w 1795"/>
                <a:gd name="connsiteY0" fmla="*/ 964 h 969"/>
                <a:gd name="connsiteX1" fmla="*/ 1776 w 1795"/>
                <a:gd name="connsiteY1" fmla="*/ 740 h 969"/>
                <a:gd name="connsiteX2" fmla="*/ 1644 w 1795"/>
                <a:gd name="connsiteY2" fmla="*/ 326 h 969"/>
                <a:gd name="connsiteX3" fmla="*/ 1232 w 1795"/>
                <a:gd name="connsiteY3" fmla="*/ 0 h 969"/>
                <a:gd name="connsiteX4" fmla="*/ 449 w 1795"/>
                <a:gd name="connsiteY4" fmla="*/ 775 h 969"/>
                <a:gd name="connsiteX5" fmla="*/ 238 w 1795"/>
                <a:gd name="connsiteY5" fmla="*/ 969 h 969"/>
                <a:gd name="connsiteX6" fmla="*/ 1744 w 1795"/>
                <a:gd name="connsiteY6" fmla="*/ 969 h 969"/>
                <a:gd name="connsiteX0" fmla="*/ 1520 w 1557"/>
                <a:gd name="connsiteY0" fmla="*/ 964 h 969"/>
                <a:gd name="connsiteX1" fmla="*/ 1538 w 1557"/>
                <a:gd name="connsiteY1" fmla="*/ 740 h 969"/>
                <a:gd name="connsiteX2" fmla="*/ 1406 w 1557"/>
                <a:gd name="connsiteY2" fmla="*/ 326 h 969"/>
                <a:gd name="connsiteX3" fmla="*/ 994 w 1557"/>
                <a:gd name="connsiteY3" fmla="*/ 0 h 969"/>
                <a:gd name="connsiteX4" fmla="*/ 211 w 1557"/>
                <a:gd name="connsiteY4" fmla="*/ 775 h 969"/>
                <a:gd name="connsiteX5" fmla="*/ 0 w 1557"/>
                <a:gd name="connsiteY5" fmla="*/ 969 h 969"/>
                <a:gd name="connsiteX6" fmla="*/ 122 w 1557"/>
                <a:gd name="connsiteY6" fmla="*/ 965 h 969"/>
                <a:gd name="connsiteX7" fmla="*/ 1506 w 1557"/>
                <a:gd name="connsiteY7" fmla="*/ 969 h 969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721 w 1758"/>
                <a:gd name="connsiteY0" fmla="*/ 1131 h 1136"/>
                <a:gd name="connsiteX1" fmla="*/ 1739 w 1758"/>
                <a:gd name="connsiteY1" fmla="*/ 907 h 1136"/>
                <a:gd name="connsiteX2" fmla="*/ 1607 w 1758"/>
                <a:gd name="connsiteY2" fmla="*/ 493 h 1136"/>
                <a:gd name="connsiteX3" fmla="*/ 1195 w 1758"/>
                <a:gd name="connsiteY3" fmla="*/ 167 h 1136"/>
                <a:gd name="connsiteX4" fmla="*/ 130 w 1758"/>
                <a:gd name="connsiteY4" fmla="*/ 129 h 1136"/>
                <a:gd name="connsiteX5" fmla="*/ 412 w 1758"/>
                <a:gd name="connsiteY5" fmla="*/ 942 h 1136"/>
                <a:gd name="connsiteX6" fmla="*/ 201 w 1758"/>
                <a:gd name="connsiteY6" fmla="*/ 1136 h 1136"/>
                <a:gd name="connsiteX7" fmla="*/ 323 w 1758"/>
                <a:gd name="connsiteY7" fmla="*/ 1132 h 1136"/>
                <a:gd name="connsiteX8" fmla="*/ 1707 w 1758"/>
                <a:gd name="connsiteY8" fmla="*/ 1136 h 1136"/>
                <a:gd name="connsiteX0" fmla="*/ 1795 w 1832"/>
                <a:gd name="connsiteY0" fmla="*/ 1024 h 1029"/>
                <a:gd name="connsiteX1" fmla="*/ 1813 w 1832"/>
                <a:gd name="connsiteY1" fmla="*/ 800 h 1029"/>
                <a:gd name="connsiteX2" fmla="*/ 1681 w 1832"/>
                <a:gd name="connsiteY2" fmla="*/ 386 h 1029"/>
                <a:gd name="connsiteX3" fmla="*/ 1269 w 1832"/>
                <a:gd name="connsiteY3" fmla="*/ 60 h 1029"/>
                <a:gd name="connsiteX4" fmla="*/ 204 w 1832"/>
                <a:gd name="connsiteY4" fmla="*/ 22 h 1029"/>
                <a:gd name="connsiteX5" fmla="*/ 44 w 1832"/>
                <a:gd name="connsiteY5" fmla="*/ 195 h 1029"/>
                <a:gd name="connsiteX6" fmla="*/ 275 w 1832"/>
                <a:gd name="connsiteY6" fmla="*/ 1029 h 1029"/>
                <a:gd name="connsiteX7" fmla="*/ 397 w 1832"/>
                <a:gd name="connsiteY7" fmla="*/ 1025 h 1029"/>
                <a:gd name="connsiteX8" fmla="*/ 1781 w 1832"/>
                <a:gd name="connsiteY8" fmla="*/ 1029 h 1029"/>
                <a:gd name="connsiteX0" fmla="*/ 1763 w 1800"/>
                <a:gd name="connsiteY0" fmla="*/ 1031 h 1036"/>
                <a:gd name="connsiteX1" fmla="*/ 1781 w 1800"/>
                <a:gd name="connsiteY1" fmla="*/ 807 h 1036"/>
                <a:gd name="connsiteX2" fmla="*/ 1649 w 1800"/>
                <a:gd name="connsiteY2" fmla="*/ 393 h 1036"/>
                <a:gd name="connsiteX3" fmla="*/ 1237 w 1800"/>
                <a:gd name="connsiteY3" fmla="*/ 67 h 1036"/>
                <a:gd name="connsiteX4" fmla="*/ 455 w 1800"/>
                <a:gd name="connsiteY4" fmla="*/ 25 h 1036"/>
                <a:gd name="connsiteX5" fmla="*/ 172 w 1800"/>
                <a:gd name="connsiteY5" fmla="*/ 29 h 1036"/>
                <a:gd name="connsiteX6" fmla="*/ 12 w 1800"/>
                <a:gd name="connsiteY6" fmla="*/ 202 h 1036"/>
                <a:gd name="connsiteX7" fmla="*/ 243 w 1800"/>
                <a:gd name="connsiteY7" fmla="*/ 1036 h 1036"/>
                <a:gd name="connsiteX8" fmla="*/ 365 w 1800"/>
                <a:gd name="connsiteY8" fmla="*/ 1032 h 1036"/>
                <a:gd name="connsiteX9" fmla="*/ 1749 w 1800"/>
                <a:gd name="connsiteY9" fmla="*/ 1036 h 1036"/>
                <a:gd name="connsiteX0" fmla="*/ 1763 w 1800"/>
                <a:gd name="connsiteY0" fmla="*/ 1057 h 1062"/>
                <a:gd name="connsiteX1" fmla="*/ 1781 w 1800"/>
                <a:gd name="connsiteY1" fmla="*/ 833 h 1062"/>
                <a:gd name="connsiteX2" fmla="*/ 1649 w 1800"/>
                <a:gd name="connsiteY2" fmla="*/ 419 h 1062"/>
                <a:gd name="connsiteX3" fmla="*/ 1237 w 1800"/>
                <a:gd name="connsiteY3" fmla="*/ 93 h 1062"/>
                <a:gd name="connsiteX4" fmla="*/ 455 w 1800"/>
                <a:gd name="connsiteY4" fmla="*/ 51 h 1062"/>
                <a:gd name="connsiteX5" fmla="*/ 451 w 1800"/>
                <a:gd name="connsiteY5" fmla="*/ 1 h 1062"/>
                <a:gd name="connsiteX6" fmla="*/ 172 w 1800"/>
                <a:gd name="connsiteY6" fmla="*/ 55 h 1062"/>
                <a:gd name="connsiteX7" fmla="*/ 12 w 1800"/>
                <a:gd name="connsiteY7" fmla="*/ 228 h 1062"/>
                <a:gd name="connsiteX8" fmla="*/ 243 w 1800"/>
                <a:gd name="connsiteY8" fmla="*/ 1062 h 1062"/>
                <a:gd name="connsiteX9" fmla="*/ 365 w 1800"/>
                <a:gd name="connsiteY9" fmla="*/ 1058 h 1062"/>
                <a:gd name="connsiteX10" fmla="*/ 1749 w 1800"/>
                <a:gd name="connsiteY10" fmla="*/ 1062 h 1062"/>
                <a:gd name="connsiteX0" fmla="*/ 1763 w 1800"/>
                <a:gd name="connsiteY0" fmla="*/ 1072 h 1077"/>
                <a:gd name="connsiteX1" fmla="*/ 1781 w 1800"/>
                <a:gd name="connsiteY1" fmla="*/ 848 h 1077"/>
                <a:gd name="connsiteX2" fmla="*/ 1649 w 1800"/>
                <a:gd name="connsiteY2" fmla="*/ 434 h 1077"/>
                <a:gd name="connsiteX3" fmla="*/ 1237 w 1800"/>
                <a:gd name="connsiteY3" fmla="*/ 108 h 1077"/>
                <a:gd name="connsiteX4" fmla="*/ 632 w 1800"/>
                <a:gd name="connsiteY4" fmla="*/ 7 h 1077"/>
                <a:gd name="connsiteX5" fmla="*/ 451 w 1800"/>
                <a:gd name="connsiteY5" fmla="*/ 16 h 1077"/>
                <a:gd name="connsiteX6" fmla="*/ 172 w 1800"/>
                <a:gd name="connsiteY6" fmla="*/ 70 h 1077"/>
                <a:gd name="connsiteX7" fmla="*/ 12 w 1800"/>
                <a:gd name="connsiteY7" fmla="*/ 243 h 1077"/>
                <a:gd name="connsiteX8" fmla="*/ 243 w 1800"/>
                <a:gd name="connsiteY8" fmla="*/ 1077 h 1077"/>
                <a:gd name="connsiteX9" fmla="*/ 365 w 1800"/>
                <a:gd name="connsiteY9" fmla="*/ 1073 h 1077"/>
                <a:gd name="connsiteX10" fmla="*/ 1749 w 1800"/>
                <a:gd name="connsiteY10" fmla="*/ 1077 h 1077"/>
                <a:gd name="connsiteX0" fmla="*/ 1814 w 1851"/>
                <a:gd name="connsiteY0" fmla="*/ 1203 h 1208"/>
                <a:gd name="connsiteX1" fmla="*/ 1832 w 1851"/>
                <a:gd name="connsiteY1" fmla="*/ 979 h 1208"/>
                <a:gd name="connsiteX2" fmla="*/ 1700 w 1851"/>
                <a:gd name="connsiteY2" fmla="*/ 565 h 1208"/>
                <a:gd name="connsiteX3" fmla="*/ 1288 w 1851"/>
                <a:gd name="connsiteY3" fmla="*/ 239 h 1208"/>
                <a:gd name="connsiteX4" fmla="*/ 683 w 1851"/>
                <a:gd name="connsiteY4" fmla="*/ 138 h 1208"/>
                <a:gd name="connsiteX5" fmla="*/ 502 w 1851"/>
                <a:gd name="connsiteY5" fmla="*/ 147 h 1208"/>
                <a:gd name="connsiteX6" fmla="*/ 223 w 1851"/>
                <a:gd name="connsiteY6" fmla="*/ 201 h 1208"/>
                <a:gd name="connsiteX7" fmla="*/ 12 w 1851"/>
                <a:gd name="connsiteY7" fmla="*/ 168 h 1208"/>
                <a:gd name="connsiteX8" fmla="*/ 294 w 1851"/>
                <a:gd name="connsiteY8" fmla="*/ 1208 h 1208"/>
                <a:gd name="connsiteX9" fmla="*/ 416 w 1851"/>
                <a:gd name="connsiteY9" fmla="*/ 1204 h 1208"/>
                <a:gd name="connsiteX10" fmla="*/ 1800 w 1851"/>
                <a:gd name="connsiteY10" fmla="*/ 1208 h 1208"/>
                <a:gd name="connsiteX0" fmla="*/ 1814 w 1851"/>
                <a:gd name="connsiteY0" fmla="*/ 1217 h 1222"/>
                <a:gd name="connsiteX1" fmla="*/ 1832 w 1851"/>
                <a:gd name="connsiteY1" fmla="*/ 993 h 1222"/>
                <a:gd name="connsiteX2" fmla="*/ 1700 w 1851"/>
                <a:gd name="connsiteY2" fmla="*/ 579 h 1222"/>
                <a:gd name="connsiteX3" fmla="*/ 1288 w 1851"/>
                <a:gd name="connsiteY3" fmla="*/ 253 h 1222"/>
                <a:gd name="connsiteX4" fmla="*/ 683 w 1851"/>
                <a:gd name="connsiteY4" fmla="*/ 152 h 1222"/>
                <a:gd name="connsiteX5" fmla="*/ 502 w 1851"/>
                <a:gd name="connsiteY5" fmla="*/ 161 h 1222"/>
                <a:gd name="connsiteX6" fmla="*/ 223 w 1851"/>
                <a:gd name="connsiteY6" fmla="*/ 127 h 1222"/>
                <a:gd name="connsiteX7" fmla="*/ 12 w 1851"/>
                <a:gd name="connsiteY7" fmla="*/ 182 h 1222"/>
                <a:gd name="connsiteX8" fmla="*/ 294 w 1851"/>
                <a:gd name="connsiteY8" fmla="*/ 1222 h 1222"/>
                <a:gd name="connsiteX9" fmla="*/ 416 w 1851"/>
                <a:gd name="connsiteY9" fmla="*/ 1218 h 1222"/>
                <a:gd name="connsiteX10" fmla="*/ 1800 w 1851"/>
                <a:gd name="connsiteY10" fmla="*/ 1222 h 1222"/>
                <a:gd name="connsiteX0" fmla="*/ 1804 w 1841"/>
                <a:gd name="connsiteY0" fmla="*/ 1217 h 1222"/>
                <a:gd name="connsiteX1" fmla="*/ 1822 w 1841"/>
                <a:gd name="connsiteY1" fmla="*/ 993 h 1222"/>
                <a:gd name="connsiteX2" fmla="*/ 1690 w 1841"/>
                <a:gd name="connsiteY2" fmla="*/ 579 h 1222"/>
                <a:gd name="connsiteX3" fmla="*/ 1278 w 1841"/>
                <a:gd name="connsiteY3" fmla="*/ 253 h 1222"/>
                <a:gd name="connsiteX4" fmla="*/ 673 w 1841"/>
                <a:gd name="connsiteY4" fmla="*/ 152 h 1222"/>
                <a:gd name="connsiteX5" fmla="*/ 492 w 1841"/>
                <a:gd name="connsiteY5" fmla="*/ 161 h 1222"/>
                <a:gd name="connsiteX6" fmla="*/ 213 w 1841"/>
                <a:gd name="connsiteY6" fmla="*/ 127 h 1222"/>
                <a:gd name="connsiteX7" fmla="*/ 273 w 1841"/>
                <a:gd name="connsiteY7" fmla="*/ 127 h 1222"/>
                <a:gd name="connsiteX8" fmla="*/ 2 w 1841"/>
                <a:gd name="connsiteY8" fmla="*/ 182 h 1222"/>
                <a:gd name="connsiteX9" fmla="*/ 284 w 1841"/>
                <a:gd name="connsiteY9" fmla="*/ 1222 h 1222"/>
                <a:gd name="connsiteX10" fmla="*/ 406 w 1841"/>
                <a:gd name="connsiteY10" fmla="*/ 1218 h 1222"/>
                <a:gd name="connsiteX11" fmla="*/ 1790 w 1841"/>
                <a:gd name="connsiteY11" fmla="*/ 1222 h 1222"/>
                <a:gd name="connsiteX0" fmla="*/ 1804 w 1841"/>
                <a:gd name="connsiteY0" fmla="*/ 1218 h 1223"/>
                <a:gd name="connsiteX1" fmla="*/ 1822 w 1841"/>
                <a:gd name="connsiteY1" fmla="*/ 994 h 1223"/>
                <a:gd name="connsiteX2" fmla="*/ 1690 w 1841"/>
                <a:gd name="connsiteY2" fmla="*/ 580 h 1223"/>
                <a:gd name="connsiteX3" fmla="*/ 1278 w 1841"/>
                <a:gd name="connsiteY3" fmla="*/ 254 h 1223"/>
                <a:gd name="connsiteX4" fmla="*/ 673 w 1841"/>
                <a:gd name="connsiteY4" fmla="*/ 153 h 1223"/>
                <a:gd name="connsiteX5" fmla="*/ 492 w 1841"/>
                <a:gd name="connsiteY5" fmla="*/ 162 h 1223"/>
                <a:gd name="connsiteX6" fmla="*/ 213 w 1841"/>
                <a:gd name="connsiteY6" fmla="*/ 128 h 1223"/>
                <a:gd name="connsiteX7" fmla="*/ 273 w 1841"/>
                <a:gd name="connsiteY7" fmla="*/ 128 h 1223"/>
                <a:gd name="connsiteX8" fmla="*/ 273 w 1841"/>
                <a:gd name="connsiteY8" fmla="*/ 124 h 1223"/>
                <a:gd name="connsiteX9" fmla="*/ 2 w 1841"/>
                <a:gd name="connsiteY9" fmla="*/ 183 h 1223"/>
                <a:gd name="connsiteX10" fmla="*/ 284 w 1841"/>
                <a:gd name="connsiteY10" fmla="*/ 1223 h 1223"/>
                <a:gd name="connsiteX11" fmla="*/ 406 w 1841"/>
                <a:gd name="connsiteY11" fmla="*/ 1219 h 1223"/>
                <a:gd name="connsiteX12" fmla="*/ 1790 w 1841"/>
                <a:gd name="connsiteY12" fmla="*/ 1223 h 1223"/>
                <a:gd name="connsiteX0" fmla="*/ 1804 w 1841"/>
                <a:gd name="connsiteY0" fmla="*/ 1217 h 1222"/>
                <a:gd name="connsiteX1" fmla="*/ 1822 w 1841"/>
                <a:gd name="connsiteY1" fmla="*/ 993 h 1222"/>
                <a:gd name="connsiteX2" fmla="*/ 1690 w 1841"/>
                <a:gd name="connsiteY2" fmla="*/ 579 h 1222"/>
                <a:gd name="connsiteX3" fmla="*/ 1278 w 1841"/>
                <a:gd name="connsiteY3" fmla="*/ 253 h 1222"/>
                <a:gd name="connsiteX4" fmla="*/ 673 w 1841"/>
                <a:gd name="connsiteY4" fmla="*/ 152 h 1222"/>
                <a:gd name="connsiteX5" fmla="*/ 492 w 1841"/>
                <a:gd name="connsiteY5" fmla="*/ 161 h 1222"/>
                <a:gd name="connsiteX6" fmla="*/ 213 w 1841"/>
                <a:gd name="connsiteY6" fmla="*/ 127 h 1222"/>
                <a:gd name="connsiteX7" fmla="*/ 273 w 1841"/>
                <a:gd name="connsiteY7" fmla="*/ 127 h 1222"/>
                <a:gd name="connsiteX8" fmla="*/ 2 w 1841"/>
                <a:gd name="connsiteY8" fmla="*/ 182 h 1222"/>
                <a:gd name="connsiteX9" fmla="*/ 284 w 1841"/>
                <a:gd name="connsiteY9" fmla="*/ 1222 h 1222"/>
                <a:gd name="connsiteX10" fmla="*/ 406 w 1841"/>
                <a:gd name="connsiteY10" fmla="*/ 1218 h 1222"/>
                <a:gd name="connsiteX11" fmla="*/ 1790 w 1841"/>
                <a:gd name="connsiteY11" fmla="*/ 1222 h 1222"/>
                <a:gd name="connsiteX0" fmla="*/ 1814 w 1851"/>
                <a:gd name="connsiteY0" fmla="*/ 1217 h 1222"/>
                <a:gd name="connsiteX1" fmla="*/ 1832 w 1851"/>
                <a:gd name="connsiteY1" fmla="*/ 993 h 1222"/>
                <a:gd name="connsiteX2" fmla="*/ 1700 w 1851"/>
                <a:gd name="connsiteY2" fmla="*/ 579 h 1222"/>
                <a:gd name="connsiteX3" fmla="*/ 1288 w 1851"/>
                <a:gd name="connsiteY3" fmla="*/ 253 h 1222"/>
                <a:gd name="connsiteX4" fmla="*/ 683 w 1851"/>
                <a:gd name="connsiteY4" fmla="*/ 152 h 1222"/>
                <a:gd name="connsiteX5" fmla="*/ 502 w 1851"/>
                <a:gd name="connsiteY5" fmla="*/ 161 h 1222"/>
                <a:gd name="connsiteX6" fmla="*/ 223 w 1851"/>
                <a:gd name="connsiteY6" fmla="*/ 127 h 1222"/>
                <a:gd name="connsiteX7" fmla="*/ 12 w 1851"/>
                <a:gd name="connsiteY7" fmla="*/ 182 h 1222"/>
                <a:gd name="connsiteX8" fmla="*/ 294 w 1851"/>
                <a:gd name="connsiteY8" fmla="*/ 1222 h 1222"/>
                <a:gd name="connsiteX9" fmla="*/ 416 w 1851"/>
                <a:gd name="connsiteY9" fmla="*/ 1218 h 1222"/>
                <a:gd name="connsiteX10" fmla="*/ 1800 w 1851"/>
                <a:gd name="connsiteY10" fmla="*/ 1222 h 1222"/>
                <a:gd name="connsiteX0" fmla="*/ 1802 w 1839"/>
                <a:gd name="connsiteY0" fmla="*/ 1212 h 1217"/>
                <a:gd name="connsiteX1" fmla="*/ 1820 w 1839"/>
                <a:gd name="connsiteY1" fmla="*/ 988 h 1217"/>
                <a:gd name="connsiteX2" fmla="*/ 1688 w 1839"/>
                <a:gd name="connsiteY2" fmla="*/ 574 h 1217"/>
                <a:gd name="connsiteX3" fmla="*/ 1276 w 1839"/>
                <a:gd name="connsiteY3" fmla="*/ 248 h 1217"/>
                <a:gd name="connsiteX4" fmla="*/ 671 w 1839"/>
                <a:gd name="connsiteY4" fmla="*/ 147 h 1217"/>
                <a:gd name="connsiteX5" fmla="*/ 490 w 1839"/>
                <a:gd name="connsiteY5" fmla="*/ 156 h 1217"/>
                <a:gd name="connsiteX6" fmla="*/ 0 w 1839"/>
                <a:gd name="connsiteY6" fmla="*/ 177 h 1217"/>
                <a:gd name="connsiteX7" fmla="*/ 282 w 1839"/>
                <a:gd name="connsiteY7" fmla="*/ 1217 h 1217"/>
                <a:gd name="connsiteX8" fmla="*/ 404 w 1839"/>
                <a:gd name="connsiteY8" fmla="*/ 1213 h 1217"/>
                <a:gd name="connsiteX9" fmla="*/ 1788 w 1839"/>
                <a:gd name="connsiteY9" fmla="*/ 1217 h 1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39" h="1217">
                  <a:moveTo>
                    <a:pt x="1802" y="1212"/>
                  </a:moveTo>
                  <a:cubicBezTo>
                    <a:pt x="1793" y="1175"/>
                    <a:pt x="1839" y="1094"/>
                    <a:pt x="1820" y="988"/>
                  </a:cubicBezTo>
                  <a:cubicBezTo>
                    <a:pt x="1801" y="882"/>
                    <a:pt x="1731" y="652"/>
                    <a:pt x="1688" y="574"/>
                  </a:cubicBezTo>
                  <a:lnTo>
                    <a:pt x="1276" y="248"/>
                  </a:lnTo>
                  <a:cubicBezTo>
                    <a:pt x="1077" y="187"/>
                    <a:pt x="848" y="153"/>
                    <a:pt x="671" y="147"/>
                  </a:cubicBezTo>
                  <a:lnTo>
                    <a:pt x="490" y="156"/>
                  </a:lnTo>
                  <a:cubicBezTo>
                    <a:pt x="378" y="161"/>
                    <a:pt x="35" y="0"/>
                    <a:pt x="0" y="177"/>
                  </a:cubicBezTo>
                  <a:cubicBezTo>
                    <a:pt x="2" y="360"/>
                    <a:pt x="317" y="1185"/>
                    <a:pt x="282" y="1217"/>
                  </a:cubicBezTo>
                  <a:lnTo>
                    <a:pt x="404" y="1213"/>
                  </a:lnTo>
                  <a:lnTo>
                    <a:pt x="1788" y="1217"/>
                  </a:lnTo>
                </a:path>
              </a:pathLst>
            </a:custGeom>
            <a:gradFill>
              <a:gsLst>
                <a:gs pos="36000">
                  <a:srgbClr val="FFC000">
                    <a:alpha val="9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65" name="Arco 64"/>
            <p:cNvSpPr/>
            <p:nvPr/>
          </p:nvSpPr>
          <p:spPr bwMode="auto">
            <a:xfrm>
              <a:off x="268636" y="5785257"/>
              <a:ext cx="626302" cy="651354"/>
            </a:xfrm>
            <a:prstGeom prst="arc">
              <a:avLst>
                <a:gd name="adj1" fmla="val 15224649"/>
                <a:gd name="adj2" fmla="val 0"/>
              </a:avLst>
            </a:prstGeom>
            <a:solidFill>
              <a:srgbClr val="C00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66" name="Text Box 34"/>
            <p:cNvSpPr txBox="1">
              <a:spLocks noChangeArrowheads="1"/>
            </p:cNvSpPr>
            <p:nvPr/>
          </p:nvSpPr>
          <p:spPr bwMode="auto">
            <a:xfrm>
              <a:off x="2233024" y="6130642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C’</a:t>
              </a:r>
              <a:endParaRPr lang="it-IT" dirty="0"/>
            </a:p>
          </p:txBody>
        </p:sp>
        <p:cxnSp>
          <p:nvCxnSpPr>
            <p:cNvPr id="67" name="Connettore 1 66"/>
            <p:cNvCxnSpPr/>
            <p:nvPr/>
          </p:nvCxnSpPr>
          <p:spPr bwMode="auto">
            <a:xfrm rot="16200000" flipV="1">
              <a:off x="-243131" y="5305183"/>
              <a:ext cx="1264595" cy="37420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8" name="Text Box 34"/>
            <p:cNvSpPr txBox="1">
              <a:spLocks noChangeArrowheads="1"/>
            </p:cNvSpPr>
            <p:nvPr/>
          </p:nvSpPr>
          <p:spPr bwMode="auto">
            <a:xfrm>
              <a:off x="-162839" y="4769497"/>
              <a:ext cx="701457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D’</a:t>
              </a:r>
              <a:endParaRPr lang="it-IT" dirty="0"/>
            </a:p>
          </p:txBody>
        </p:sp>
        <p:cxnSp>
          <p:nvCxnSpPr>
            <p:cNvPr id="69" name="Connettore 1 68"/>
            <p:cNvCxnSpPr/>
            <p:nvPr/>
          </p:nvCxnSpPr>
          <p:spPr bwMode="auto">
            <a:xfrm rot="10800000" flipH="1" flipV="1">
              <a:off x="563096" y="612045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0" name="Text Box 34"/>
            <p:cNvSpPr txBox="1">
              <a:spLocks noChangeArrowheads="1"/>
            </p:cNvSpPr>
            <p:nvPr/>
          </p:nvSpPr>
          <p:spPr bwMode="auto">
            <a:xfrm>
              <a:off x="487375" y="6087249"/>
              <a:ext cx="41346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U’</a:t>
              </a:r>
              <a:endParaRPr lang="it-IT" dirty="0"/>
            </a:p>
          </p:txBody>
        </p:sp>
      </p:grpSp>
      <p:grpSp>
        <p:nvGrpSpPr>
          <p:cNvPr id="3" name="Gruppo 54"/>
          <p:cNvGrpSpPr/>
          <p:nvPr/>
        </p:nvGrpSpPr>
        <p:grpSpPr>
          <a:xfrm>
            <a:off x="184478" y="2833597"/>
            <a:ext cx="2186315" cy="1872306"/>
            <a:chOff x="656133" y="3574108"/>
            <a:chExt cx="2186315" cy="1872306"/>
          </a:xfrm>
        </p:grpSpPr>
        <p:sp>
          <p:nvSpPr>
            <p:cNvPr id="56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57" name="Arco 56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58" name="Text Box 34"/>
            <p:cNvSpPr txBox="1">
              <a:spLocks noChangeArrowheads="1"/>
            </p:cNvSpPr>
            <p:nvPr/>
          </p:nvSpPr>
          <p:spPr bwMode="auto">
            <a:xfrm>
              <a:off x="2317931" y="5077082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A’</a:t>
              </a:r>
              <a:endParaRPr lang="it-IT" baseline="30000" dirty="0"/>
            </a:p>
          </p:txBody>
        </p:sp>
        <p:cxnSp>
          <p:nvCxnSpPr>
            <p:cNvPr id="59" name="Connettore 1 58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0" name="Text Box 34"/>
            <p:cNvSpPr txBox="1">
              <a:spLocks noChangeArrowheads="1"/>
            </p:cNvSpPr>
            <p:nvPr/>
          </p:nvSpPr>
          <p:spPr bwMode="auto">
            <a:xfrm>
              <a:off x="1137299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B’</a:t>
              </a:r>
              <a:endParaRPr lang="it-IT" baseline="30000" dirty="0"/>
            </a:p>
          </p:txBody>
        </p:sp>
        <p:cxnSp>
          <p:nvCxnSpPr>
            <p:cNvPr id="61" name="Connettore 1 60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2" name="Text Box 34"/>
            <p:cNvSpPr txBox="1">
              <a:spLocks noChangeArrowheads="1"/>
            </p:cNvSpPr>
            <p:nvPr/>
          </p:nvSpPr>
          <p:spPr bwMode="auto">
            <a:xfrm>
              <a:off x="656133" y="5070444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V’</a:t>
              </a:r>
              <a:endParaRPr lang="it-IT" baseline="30000" dirty="0"/>
            </a:p>
          </p:txBody>
        </p:sp>
      </p:grpSp>
      <p:grpSp>
        <p:nvGrpSpPr>
          <p:cNvPr id="115" name="Gruppo 70"/>
          <p:cNvGrpSpPr/>
          <p:nvPr/>
        </p:nvGrpSpPr>
        <p:grpSpPr>
          <a:xfrm>
            <a:off x="184181" y="2837449"/>
            <a:ext cx="2186316" cy="1867543"/>
            <a:chOff x="656132" y="3574108"/>
            <a:chExt cx="2186316" cy="1867543"/>
          </a:xfrm>
        </p:grpSpPr>
        <p:sp>
          <p:nvSpPr>
            <p:cNvPr id="116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17" name="Arco 116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18" name="Text Box 34"/>
            <p:cNvSpPr txBox="1">
              <a:spLocks noChangeArrowheads="1"/>
            </p:cNvSpPr>
            <p:nvPr/>
          </p:nvSpPr>
          <p:spPr bwMode="auto">
            <a:xfrm>
              <a:off x="2317931" y="5072319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</a:t>
              </a:r>
              <a:endParaRPr lang="it-IT" baseline="30000" dirty="0"/>
            </a:p>
          </p:txBody>
        </p:sp>
        <p:cxnSp>
          <p:nvCxnSpPr>
            <p:cNvPr id="119" name="Connettore 1 118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0" name="Text Box 34"/>
            <p:cNvSpPr txBox="1">
              <a:spLocks noChangeArrowheads="1"/>
            </p:cNvSpPr>
            <p:nvPr/>
          </p:nvSpPr>
          <p:spPr bwMode="auto">
            <a:xfrm>
              <a:off x="1137299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B</a:t>
              </a:r>
              <a:endParaRPr lang="it-IT" baseline="30000" dirty="0"/>
            </a:p>
          </p:txBody>
        </p:sp>
        <p:cxnSp>
          <p:nvCxnSpPr>
            <p:cNvPr id="121" name="Connettore 1 120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2" name="Text Box 34"/>
            <p:cNvSpPr txBox="1">
              <a:spLocks noChangeArrowheads="1"/>
            </p:cNvSpPr>
            <p:nvPr/>
          </p:nvSpPr>
          <p:spPr bwMode="auto">
            <a:xfrm>
              <a:off x="656132" y="5066826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</a:t>
              </a:r>
              <a:endParaRPr lang="it-IT" baseline="30000" dirty="0"/>
            </a:p>
          </p:txBody>
        </p:sp>
      </p:grpSp>
      <p:graphicFrame>
        <p:nvGraphicFramePr>
          <p:cNvPr id="552962" name="Object 1"/>
          <p:cNvGraphicFramePr>
            <a:graphicFrameLocks noChangeAspect="1"/>
          </p:cNvGraphicFramePr>
          <p:nvPr/>
        </p:nvGraphicFramePr>
        <p:xfrm>
          <a:off x="6654800" y="1290638"/>
          <a:ext cx="1908175" cy="617537"/>
        </p:xfrm>
        <a:graphic>
          <a:graphicData uri="http://schemas.openxmlformats.org/presentationml/2006/ole">
            <p:oleObj spid="_x0000_s552962" name="Equazione" r:id="rId3" imgW="888840" imgH="291960" progId="Equation.3">
              <p:embed/>
            </p:oleObj>
          </a:graphicData>
        </a:graphic>
      </p:graphicFrame>
      <p:graphicFrame>
        <p:nvGraphicFramePr>
          <p:cNvPr id="552963" name="Object 1"/>
          <p:cNvGraphicFramePr>
            <a:graphicFrameLocks noChangeAspect="1"/>
          </p:cNvGraphicFramePr>
          <p:nvPr/>
        </p:nvGraphicFramePr>
        <p:xfrm>
          <a:off x="3352409" y="1282700"/>
          <a:ext cx="954088" cy="590550"/>
        </p:xfrm>
        <a:graphic>
          <a:graphicData uri="http://schemas.openxmlformats.org/presentationml/2006/ole">
            <p:oleObj spid="_x0000_s552963" name="Equazione" r:id="rId4" imgW="444240" imgH="279360" progId="Equation.3">
              <p:embed/>
            </p:oleObj>
          </a:graphicData>
        </a:graphic>
      </p:graphicFrame>
      <p:sp>
        <p:nvSpPr>
          <p:cNvPr id="49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CONFRONTO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ANGOLI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9127E-6 1.32285E-6 L 0.43486 0.2571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8 7.40056E-8 L 0.42365 -0.0011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-1" y="10373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Confronto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Text Box 2"/>
          <p:cNvSpPr txBox="1">
            <a:spLocks noChangeArrowheads="1"/>
          </p:cNvSpPr>
          <p:nvPr/>
        </p:nvSpPr>
        <p:spPr bwMode="auto">
          <a:xfrm>
            <a:off x="137786" y="1526848"/>
            <a:ext cx="97682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Se </a:t>
            </a:r>
            <a:r>
              <a:rPr lang="it-IT" sz="2000" b="1" dirty="0" err="1" smtClean="0"/>
              <a:t>U’D</a:t>
            </a:r>
            <a:r>
              <a:rPr lang="it-IT" sz="2000" b="1" dirty="0" smtClean="0"/>
              <a:t>’ coincide con </a:t>
            </a:r>
            <a:r>
              <a:rPr lang="it-IT" sz="2000" b="1" dirty="0" err="1" smtClean="0"/>
              <a:t>V’B</a:t>
            </a:r>
            <a:r>
              <a:rPr lang="it-IT" sz="2000" b="1" dirty="0" smtClean="0"/>
              <a:t>’ 		</a:t>
            </a:r>
            <a:r>
              <a:rPr lang="it-IT" sz="2000" b="1" dirty="0" smtClean="0">
                <a:sym typeface="Symbol"/>
              </a:rPr>
              <a:t>	</a:t>
            </a:r>
            <a:endParaRPr lang="it-IT" sz="1400" b="1" dirty="0" smtClean="0"/>
          </a:p>
        </p:txBody>
      </p:sp>
      <p:grpSp>
        <p:nvGrpSpPr>
          <p:cNvPr id="2" name="Gruppo 48"/>
          <p:cNvGrpSpPr/>
          <p:nvPr/>
        </p:nvGrpSpPr>
        <p:grpSpPr>
          <a:xfrm>
            <a:off x="3174908" y="3236479"/>
            <a:ext cx="6493098" cy="3264795"/>
            <a:chOff x="3412902" y="3699941"/>
            <a:chExt cx="6493098" cy="3264795"/>
          </a:xfrm>
        </p:grpSpPr>
        <p:sp>
          <p:nvSpPr>
            <p:cNvPr id="50" name="Parallelogramma 49"/>
            <p:cNvSpPr/>
            <p:nvPr/>
          </p:nvSpPr>
          <p:spPr bwMode="auto">
            <a:xfrm>
              <a:off x="3412902" y="3699941"/>
              <a:ext cx="6387922" cy="2878426"/>
            </a:xfrm>
            <a:prstGeom prst="parallelogram">
              <a:avLst>
                <a:gd name="adj" fmla="val 39853"/>
              </a:avLst>
            </a:prstGeom>
            <a:gradFill flip="none" rotWithShape="1">
              <a:gsLst>
                <a:gs pos="0">
                  <a:srgbClr val="8BBAFF">
                    <a:alpha val="34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19050" cap="flat" cmpd="sng" algn="ctr">
              <a:solidFill>
                <a:srgbClr val="8BBA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51" name="Text Box 21"/>
            <p:cNvSpPr txBox="1">
              <a:spLocks noChangeArrowheads="1"/>
            </p:cNvSpPr>
            <p:nvPr/>
          </p:nvSpPr>
          <p:spPr bwMode="auto">
            <a:xfrm>
              <a:off x="9571297" y="6441516"/>
              <a:ext cx="26844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Times New Roman" pitchFamily="18" charset="0"/>
                </a:rPr>
                <a:t>r</a:t>
              </a:r>
              <a:endParaRPr lang="it-IT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52" name="Connettore 1 51"/>
            <p:cNvCxnSpPr/>
            <p:nvPr/>
          </p:nvCxnSpPr>
          <p:spPr bwMode="auto">
            <a:xfrm>
              <a:off x="3413254" y="6576180"/>
              <a:ext cx="569504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Connettore 1 52"/>
            <p:cNvCxnSpPr/>
            <p:nvPr/>
          </p:nvCxnSpPr>
          <p:spPr bwMode="auto">
            <a:xfrm>
              <a:off x="9120820" y="6573179"/>
              <a:ext cx="78518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4" name="Text Box 34"/>
          <p:cNvSpPr txBox="1">
            <a:spLocks noChangeArrowheads="1"/>
          </p:cNvSpPr>
          <p:nvPr/>
        </p:nvSpPr>
        <p:spPr bwMode="auto">
          <a:xfrm>
            <a:off x="250521" y="4925775"/>
            <a:ext cx="576737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it-IT" sz="2400" baseline="30000" dirty="0"/>
          </a:p>
        </p:txBody>
      </p:sp>
      <p:grpSp>
        <p:nvGrpSpPr>
          <p:cNvPr id="3" name="Gruppo 54"/>
          <p:cNvGrpSpPr/>
          <p:nvPr/>
        </p:nvGrpSpPr>
        <p:grpSpPr>
          <a:xfrm>
            <a:off x="184478" y="2833597"/>
            <a:ext cx="2186315" cy="1872306"/>
            <a:chOff x="656133" y="3574108"/>
            <a:chExt cx="2186315" cy="1872306"/>
          </a:xfrm>
        </p:grpSpPr>
        <p:sp>
          <p:nvSpPr>
            <p:cNvPr id="56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57" name="Arco 56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58" name="Text Box 34"/>
            <p:cNvSpPr txBox="1">
              <a:spLocks noChangeArrowheads="1"/>
            </p:cNvSpPr>
            <p:nvPr/>
          </p:nvSpPr>
          <p:spPr bwMode="auto">
            <a:xfrm>
              <a:off x="2317931" y="5077082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A’</a:t>
              </a:r>
              <a:endParaRPr lang="it-IT" baseline="30000" dirty="0"/>
            </a:p>
          </p:txBody>
        </p:sp>
        <p:cxnSp>
          <p:nvCxnSpPr>
            <p:cNvPr id="59" name="Connettore 1 58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0" name="Text Box 34"/>
            <p:cNvSpPr txBox="1">
              <a:spLocks noChangeArrowheads="1"/>
            </p:cNvSpPr>
            <p:nvPr/>
          </p:nvSpPr>
          <p:spPr bwMode="auto">
            <a:xfrm>
              <a:off x="1137299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B’</a:t>
              </a:r>
              <a:endParaRPr lang="it-IT" baseline="30000" dirty="0"/>
            </a:p>
          </p:txBody>
        </p:sp>
        <p:cxnSp>
          <p:nvCxnSpPr>
            <p:cNvPr id="61" name="Connettore 1 60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2" name="Text Box 34"/>
            <p:cNvSpPr txBox="1">
              <a:spLocks noChangeArrowheads="1"/>
            </p:cNvSpPr>
            <p:nvPr/>
          </p:nvSpPr>
          <p:spPr bwMode="auto">
            <a:xfrm>
              <a:off x="656133" y="5070444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V’</a:t>
              </a:r>
              <a:endParaRPr lang="it-IT" baseline="30000" dirty="0"/>
            </a:p>
          </p:txBody>
        </p:sp>
      </p:grpSp>
      <p:grpSp>
        <p:nvGrpSpPr>
          <p:cNvPr id="5" name="Gruppo 70"/>
          <p:cNvGrpSpPr/>
          <p:nvPr/>
        </p:nvGrpSpPr>
        <p:grpSpPr>
          <a:xfrm>
            <a:off x="172276" y="2837449"/>
            <a:ext cx="2186316" cy="1867543"/>
            <a:chOff x="656132" y="3574108"/>
            <a:chExt cx="2186316" cy="1867543"/>
          </a:xfrm>
        </p:grpSpPr>
        <p:sp>
          <p:nvSpPr>
            <p:cNvPr id="72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73" name="Arco 72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74" name="Text Box 34"/>
            <p:cNvSpPr txBox="1">
              <a:spLocks noChangeArrowheads="1"/>
            </p:cNvSpPr>
            <p:nvPr/>
          </p:nvSpPr>
          <p:spPr bwMode="auto">
            <a:xfrm>
              <a:off x="2317931" y="5072319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</a:t>
              </a:r>
              <a:endParaRPr lang="it-IT" baseline="30000" dirty="0"/>
            </a:p>
          </p:txBody>
        </p:sp>
        <p:cxnSp>
          <p:nvCxnSpPr>
            <p:cNvPr id="75" name="Connettore 1 74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6" name="Text Box 34"/>
            <p:cNvSpPr txBox="1">
              <a:spLocks noChangeArrowheads="1"/>
            </p:cNvSpPr>
            <p:nvPr/>
          </p:nvSpPr>
          <p:spPr bwMode="auto">
            <a:xfrm>
              <a:off x="1137299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B</a:t>
              </a:r>
              <a:endParaRPr lang="it-IT" baseline="30000" dirty="0"/>
            </a:p>
          </p:txBody>
        </p:sp>
        <p:cxnSp>
          <p:nvCxnSpPr>
            <p:cNvPr id="77" name="Connettore 1 76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8" name="Text Box 34"/>
            <p:cNvSpPr txBox="1">
              <a:spLocks noChangeArrowheads="1"/>
            </p:cNvSpPr>
            <p:nvPr/>
          </p:nvSpPr>
          <p:spPr bwMode="auto">
            <a:xfrm>
              <a:off x="656132" y="5066826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</a:t>
              </a:r>
              <a:endParaRPr lang="it-IT" baseline="30000" dirty="0"/>
            </a:p>
          </p:txBody>
        </p:sp>
      </p:grpSp>
      <p:grpSp>
        <p:nvGrpSpPr>
          <p:cNvPr id="7" name="Gruppo 86"/>
          <p:cNvGrpSpPr/>
          <p:nvPr/>
        </p:nvGrpSpPr>
        <p:grpSpPr>
          <a:xfrm>
            <a:off x="4756373" y="6126142"/>
            <a:ext cx="1897686" cy="287437"/>
            <a:chOff x="4756373" y="6126142"/>
            <a:chExt cx="1897686" cy="287437"/>
          </a:xfrm>
        </p:grpSpPr>
        <p:sp>
          <p:nvSpPr>
            <p:cNvPr id="88" name="Text Box 34"/>
            <p:cNvSpPr txBox="1">
              <a:spLocks noChangeArrowheads="1"/>
            </p:cNvSpPr>
            <p:nvPr/>
          </p:nvSpPr>
          <p:spPr bwMode="auto">
            <a:xfrm>
              <a:off x="4756373" y="6136580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=</a:t>
              </a:r>
              <a:endParaRPr lang="it-IT" dirty="0"/>
            </a:p>
          </p:txBody>
        </p:sp>
        <p:sp>
          <p:nvSpPr>
            <p:cNvPr id="89" name="Text Box 34"/>
            <p:cNvSpPr txBox="1">
              <a:spLocks noChangeArrowheads="1"/>
            </p:cNvSpPr>
            <p:nvPr/>
          </p:nvSpPr>
          <p:spPr bwMode="auto">
            <a:xfrm>
              <a:off x="6424423" y="6126142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=</a:t>
              </a:r>
              <a:endParaRPr lang="it-IT" dirty="0"/>
            </a:p>
          </p:txBody>
        </p:sp>
      </p:grpSp>
      <p:grpSp>
        <p:nvGrpSpPr>
          <p:cNvPr id="47" name="Gruppo 70"/>
          <p:cNvGrpSpPr/>
          <p:nvPr/>
        </p:nvGrpSpPr>
        <p:grpSpPr>
          <a:xfrm>
            <a:off x="242172" y="4641196"/>
            <a:ext cx="2267678" cy="1899628"/>
            <a:chOff x="763606" y="3574108"/>
            <a:chExt cx="2267678" cy="1899628"/>
          </a:xfrm>
        </p:grpSpPr>
        <p:sp>
          <p:nvSpPr>
            <p:cNvPr id="48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49" name="Arco 48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FFC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55" name="Text Box 34"/>
            <p:cNvSpPr txBox="1">
              <a:spLocks noChangeArrowheads="1"/>
            </p:cNvSpPr>
            <p:nvPr/>
          </p:nvSpPr>
          <p:spPr bwMode="auto">
            <a:xfrm>
              <a:off x="2606029" y="5072319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C</a:t>
              </a:r>
              <a:endParaRPr lang="it-IT" baseline="30000" dirty="0"/>
            </a:p>
          </p:txBody>
        </p:sp>
        <p:cxnSp>
          <p:nvCxnSpPr>
            <p:cNvPr id="63" name="Connettore 1 62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1" name="Text Box 34"/>
            <p:cNvSpPr txBox="1">
              <a:spLocks noChangeArrowheads="1"/>
            </p:cNvSpPr>
            <p:nvPr/>
          </p:nvSpPr>
          <p:spPr bwMode="auto">
            <a:xfrm>
              <a:off x="1137299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</a:t>
              </a:r>
              <a:endParaRPr lang="it-IT" baseline="30000" dirty="0"/>
            </a:p>
          </p:txBody>
        </p:sp>
        <p:cxnSp>
          <p:nvCxnSpPr>
            <p:cNvPr id="79" name="Connettore 1 78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7" name="Text Box 34"/>
            <p:cNvSpPr txBox="1">
              <a:spLocks noChangeArrowheads="1"/>
            </p:cNvSpPr>
            <p:nvPr/>
          </p:nvSpPr>
          <p:spPr bwMode="auto">
            <a:xfrm>
              <a:off x="1082017" y="5104404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U</a:t>
              </a:r>
              <a:endParaRPr lang="it-IT" baseline="30000" dirty="0"/>
            </a:p>
          </p:txBody>
        </p:sp>
      </p:grpSp>
      <p:grpSp>
        <p:nvGrpSpPr>
          <p:cNvPr id="90" name="Gruppo 70"/>
          <p:cNvGrpSpPr/>
          <p:nvPr/>
        </p:nvGrpSpPr>
        <p:grpSpPr>
          <a:xfrm>
            <a:off x="241260" y="4638520"/>
            <a:ext cx="2367886" cy="1867543"/>
            <a:chOff x="763606" y="3574108"/>
            <a:chExt cx="2367886" cy="1867543"/>
          </a:xfrm>
        </p:grpSpPr>
        <p:sp>
          <p:nvSpPr>
            <p:cNvPr id="91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92" name="Arco 91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FFC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93" name="Text Box 34"/>
            <p:cNvSpPr txBox="1">
              <a:spLocks noChangeArrowheads="1"/>
            </p:cNvSpPr>
            <p:nvPr/>
          </p:nvSpPr>
          <p:spPr bwMode="auto">
            <a:xfrm>
              <a:off x="2706237" y="5072319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C’</a:t>
              </a:r>
              <a:endParaRPr lang="it-IT" baseline="30000" dirty="0"/>
            </a:p>
          </p:txBody>
        </p:sp>
        <p:cxnSp>
          <p:nvCxnSpPr>
            <p:cNvPr id="94" name="Connettore 1 93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5" name="Text Box 34"/>
            <p:cNvSpPr txBox="1">
              <a:spLocks noChangeArrowheads="1"/>
            </p:cNvSpPr>
            <p:nvPr/>
          </p:nvSpPr>
          <p:spPr bwMode="auto">
            <a:xfrm>
              <a:off x="1437923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D’</a:t>
              </a:r>
              <a:endParaRPr lang="it-IT" baseline="30000" dirty="0"/>
            </a:p>
          </p:txBody>
        </p:sp>
        <p:cxnSp>
          <p:nvCxnSpPr>
            <p:cNvPr id="96" name="Connettore 1 95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7" name="Text Box 34"/>
            <p:cNvSpPr txBox="1">
              <a:spLocks noChangeArrowheads="1"/>
            </p:cNvSpPr>
            <p:nvPr/>
          </p:nvSpPr>
          <p:spPr bwMode="auto">
            <a:xfrm>
              <a:off x="1044439" y="5054300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U’</a:t>
              </a:r>
              <a:endParaRPr lang="it-IT" baseline="30000" dirty="0"/>
            </a:p>
          </p:txBody>
        </p:sp>
      </p:grpSp>
      <p:graphicFrame>
        <p:nvGraphicFramePr>
          <p:cNvPr id="553986" name="Object 1"/>
          <p:cNvGraphicFramePr>
            <a:graphicFrameLocks noChangeAspect="1"/>
          </p:cNvGraphicFramePr>
          <p:nvPr/>
        </p:nvGraphicFramePr>
        <p:xfrm>
          <a:off x="6654800" y="1290638"/>
          <a:ext cx="1908175" cy="617537"/>
        </p:xfrm>
        <a:graphic>
          <a:graphicData uri="http://schemas.openxmlformats.org/presentationml/2006/ole">
            <p:oleObj spid="_x0000_s553986" name="Equazione" r:id="rId3" imgW="888840" imgH="291960" progId="Equation.3">
              <p:embed/>
            </p:oleObj>
          </a:graphicData>
        </a:graphic>
      </p:graphicFrame>
      <p:sp>
        <p:nvSpPr>
          <p:cNvPr id="64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CONFRONTO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ANGOLI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9127E-6 1.32285E-6 L 0.43486 0.2571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-4.81481E-6 L 0.43894 -0.0055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2" y="1037368"/>
            <a:ext cx="265551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Somma di angoli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0" y="6378435"/>
            <a:ext cx="9906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ctr">
              <a:spcBef>
                <a:spcPct val="50000"/>
              </a:spcBef>
            </a:pPr>
            <a:r>
              <a:rPr lang="it-IT" sz="1400" b="1" dirty="0" smtClean="0"/>
              <a:t>L’angolo </a:t>
            </a:r>
            <a:r>
              <a:rPr lang="it-IT" sz="1400" b="1" dirty="0" err="1" smtClean="0"/>
              <a:t>A’V’D</a:t>
            </a:r>
            <a:r>
              <a:rPr lang="it-IT" sz="1400" b="1" dirty="0" smtClean="0"/>
              <a:t>’ è la </a:t>
            </a:r>
            <a:r>
              <a:rPr lang="it-IT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somma</a:t>
            </a:r>
            <a:r>
              <a:rPr lang="it-I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1400" b="1" dirty="0" smtClean="0"/>
              <a:t>dei due angoli AVB e CUD.</a:t>
            </a:r>
          </a:p>
        </p:txBody>
      </p:sp>
      <p:sp>
        <p:nvSpPr>
          <p:cNvPr id="44" name="Text Box 2"/>
          <p:cNvSpPr txBox="1">
            <a:spLocks noChangeArrowheads="1"/>
          </p:cNvSpPr>
          <p:nvPr/>
        </p:nvSpPr>
        <p:spPr bwMode="auto">
          <a:xfrm>
            <a:off x="-10438" y="1528937"/>
            <a:ext cx="990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b="1" dirty="0" smtClean="0"/>
              <a:t>Dati i due angoli AVB e CUD, si costruiscono su un semipiano </a:t>
            </a:r>
            <a:r>
              <a:rPr lang="it-IT" b="1" i="1" dirty="0" smtClean="0">
                <a:latin typeface="Times New Roman" pitchFamily="18" charset="0"/>
                <a:cs typeface="Times New Roman" pitchFamily="18" charset="0"/>
              </a:rPr>
              <a:t>(che ha come origine la retta </a:t>
            </a:r>
            <a:r>
              <a:rPr lang="it-IT" b="1" i="1" dirty="0" err="1" smtClean="0">
                <a:latin typeface="Times New Roman" pitchFamily="18" charset="0"/>
                <a:cs typeface="Times New Roman" pitchFamily="18" charset="0"/>
              </a:rPr>
              <a:t>V’A</a:t>
            </a:r>
            <a:r>
              <a:rPr lang="it-IT" b="1" i="1" dirty="0" smtClean="0">
                <a:latin typeface="Times New Roman" pitchFamily="18" charset="0"/>
                <a:cs typeface="Times New Roman" pitchFamily="18" charset="0"/>
              </a:rPr>
              <a:t>’)</a:t>
            </a:r>
            <a:r>
              <a:rPr lang="it-IT" b="1" dirty="0" smtClean="0"/>
              <a:t>, gli angoli consecutivi  </a:t>
            </a:r>
            <a:r>
              <a:rPr lang="it-IT" b="1" dirty="0" err="1" smtClean="0"/>
              <a:t>A’V’B</a:t>
            </a:r>
            <a:r>
              <a:rPr lang="it-IT" b="1" dirty="0" smtClean="0"/>
              <a:t>’ </a:t>
            </a:r>
            <a:r>
              <a:rPr lang="it-IT" b="1" dirty="0" smtClean="0">
                <a:sym typeface="Symbol"/>
              </a:rPr>
              <a:t></a:t>
            </a:r>
            <a:r>
              <a:rPr lang="it-IT" b="1" dirty="0" smtClean="0"/>
              <a:t> AVB    e    </a:t>
            </a:r>
            <a:r>
              <a:rPr lang="it-IT" b="1" dirty="0" err="1" smtClean="0"/>
              <a:t>C’U’D</a:t>
            </a:r>
            <a:r>
              <a:rPr lang="it-IT" b="1" dirty="0" smtClean="0"/>
              <a:t>’ </a:t>
            </a:r>
            <a:r>
              <a:rPr lang="it-IT" b="1" dirty="0" smtClean="0">
                <a:sym typeface="Symbol"/>
              </a:rPr>
              <a:t>CUD</a:t>
            </a:r>
            <a:endParaRPr lang="it-IT" b="1" dirty="0" smtClean="0"/>
          </a:p>
        </p:txBody>
      </p:sp>
      <p:grpSp>
        <p:nvGrpSpPr>
          <p:cNvPr id="118" name="Gruppo 117"/>
          <p:cNvGrpSpPr/>
          <p:nvPr/>
        </p:nvGrpSpPr>
        <p:grpSpPr>
          <a:xfrm>
            <a:off x="3174908" y="2948381"/>
            <a:ext cx="6493098" cy="3264795"/>
            <a:chOff x="3412902" y="3699941"/>
            <a:chExt cx="6493098" cy="3264795"/>
          </a:xfrm>
        </p:grpSpPr>
        <p:sp>
          <p:nvSpPr>
            <p:cNvPr id="119" name="Parallelogramma 118"/>
            <p:cNvSpPr/>
            <p:nvPr/>
          </p:nvSpPr>
          <p:spPr bwMode="auto">
            <a:xfrm>
              <a:off x="3412902" y="3699941"/>
              <a:ext cx="6387922" cy="2878426"/>
            </a:xfrm>
            <a:prstGeom prst="parallelogram">
              <a:avLst>
                <a:gd name="adj" fmla="val 39853"/>
              </a:avLst>
            </a:prstGeom>
            <a:gradFill flip="none" rotWithShape="1">
              <a:gsLst>
                <a:gs pos="0">
                  <a:srgbClr val="8BBAFF">
                    <a:alpha val="34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19050" cap="flat" cmpd="sng" algn="ctr">
              <a:solidFill>
                <a:srgbClr val="8BBA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20" name="Text Box 21"/>
            <p:cNvSpPr txBox="1">
              <a:spLocks noChangeArrowheads="1"/>
            </p:cNvSpPr>
            <p:nvPr/>
          </p:nvSpPr>
          <p:spPr bwMode="auto">
            <a:xfrm>
              <a:off x="9571297" y="6441516"/>
              <a:ext cx="26844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Times New Roman" pitchFamily="18" charset="0"/>
                </a:rPr>
                <a:t>r</a:t>
              </a:r>
              <a:endParaRPr lang="it-IT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121" name="Connettore 1 120"/>
            <p:cNvCxnSpPr/>
            <p:nvPr/>
          </p:nvCxnSpPr>
          <p:spPr bwMode="auto">
            <a:xfrm>
              <a:off x="3413254" y="6576180"/>
              <a:ext cx="569504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Connettore 1 121"/>
            <p:cNvCxnSpPr/>
            <p:nvPr/>
          </p:nvCxnSpPr>
          <p:spPr bwMode="auto">
            <a:xfrm>
              <a:off x="9120820" y="6573179"/>
              <a:ext cx="78518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3" name="Text Box 34"/>
          <p:cNvSpPr txBox="1">
            <a:spLocks noChangeArrowheads="1"/>
          </p:cNvSpPr>
          <p:nvPr/>
        </p:nvSpPr>
        <p:spPr bwMode="auto">
          <a:xfrm>
            <a:off x="250521" y="4600099"/>
            <a:ext cx="576737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it-IT" sz="2400" baseline="30000" dirty="0"/>
          </a:p>
        </p:txBody>
      </p:sp>
      <p:grpSp>
        <p:nvGrpSpPr>
          <p:cNvPr id="124" name="Gruppo 123"/>
          <p:cNvGrpSpPr/>
          <p:nvPr/>
        </p:nvGrpSpPr>
        <p:grpSpPr>
          <a:xfrm>
            <a:off x="184478" y="2512683"/>
            <a:ext cx="2186315" cy="1867544"/>
            <a:chOff x="656133" y="3578870"/>
            <a:chExt cx="2186315" cy="1867544"/>
          </a:xfrm>
        </p:grpSpPr>
        <p:sp>
          <p:nvSpPr>
            <p:cNvPr id="125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26" name="Arco 125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27" name="Text Box 34"/>
            <p:cNvSpPr txBox="1">
              <a:spLocks noChangeArrowheads="1"/>
            </p:cNvSpPr>
            <p:nvPr/>
          </p:nvSpPr>
          <p:spPr bwMode="auto">
            <a:xfrm>
              <a:off x="2317931" y="5077082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A’</a:t>
              </a:r>
              <a:endParaRPr lang="it-IT" baseline="30000" dirty="0"/>
            </a:p>
          </p:txBody>
        </p:sp>
        <p:cxnSp>
          <p:nvCxnSpPr>
            <p:cNvPr id="128" name="Connettore 1 127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9" name="Text Box 34"/>
            <p:cNvSpPr txBox="1">
              <a:spLocks noChangeArrowheads="1"/>
            </p:cNvSpPr>
            <p:nvPr/>
          </p:nvSpPr>
          <p:spPr bwMode="auto">
            <a:xfrm>
              <a:off x="1451070" y="3578870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B’</a:t>
              </a:r>
              <a:endParaRPr lang="it-IT" baseline="30000" dirty="0"/>
            </a:p>
          </p:txBody>
        </p:sp>
        <p:cxnSp>
          <p:nvCxnSpPr>
            <p:cNvPr id="130" name="Connettore 1 129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1" name="Text Box 34"/>
            <p:cNvSpPr txBox="1">
              <a:spLocks noChangeArrowheads="1"/>
            </p:cNvSpPr>
            <p:nvPr/>
          </p:nvSpPr>
          <p:spPr bwMode="auto">
            <a:xfrm>
              <a:off x="656133" y="5070444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V’</a:t>
              </a:r>
              <a:endParaRPr lang="it-IT" baseline="30000" dirty="0"/>
            </a:p>
          </p:txBody>
        </p:sp>
      </p:grpSp>
      <p:grpSp>
        <p:nvGrpSpPr>
          <p:cNvPr id="132" name="Gruppo 131"/>
          <p:cNvGrpSpPr/>
          <p:nvPr/>
        </p:nvGrpSpPr>
        <p:grpSpPr>
          <a:xfrm>
            <a:off x="249584" y="4496208"/>
            <a:ext cx="2213076" cy="1634697"/>
            <a:chOff x="1913458" y="1512926"/>
            <a:chExt cx="2213076" cy="1634697"/>
          </a:xfrm>
        </p:grpSpPr>
        <p:sp>
          <p:nvSpPr>
            <p:cNvPr id="133" name="Freeform 33"/>
            <p:cNvSpPr>
              <a:spLocks noChangeAspect="1"/>
            </p:cNvSpPr>
            <p:nvPr/>
          </p:nvSpPr>
          <p:spPr bwMode="auto">
            <a:xfrm>
              <a:off x="2233551" y="1686552"/>
              <a:ext cx="1759878" cy="112351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384 h 1389"/>
                <a:gd name="connsiteX1" fmla="*/ 1538 w 1556"/>
                <a:gd name="connsiteY1" fmla="*/ 1160 h 1389"/>
                <a:gd name="connsiteX2" fmla="*/ 1409 w 1556"/>
                <a:gd name="connsiteY2" fmla="*/ 870 h 1389"/>
                <a:gd name="connsiteX3" fmla="*/ 1313 w 1556"/>
                <a:gd name="connsiteY3" fmla="*/ 746 h 1389"/>
                <a:gd name="connsiteX4" fmla="*/ 1277 w 1556"/>
                <a:gd name="connsiteY4" fmla="*/ 692 h 1389"/>
                <a:gd name="connsiteX5" fmla="*/ 1232 w 1556"/>
                <a:gd name="connsiteY5" fmla="*/ 596 h 1389"/>
                <a:gd name="connsiteX6" fmla="*/ 1167 w 1556"/>
                <a:gd name="connsiteY6" fmla="*/ 509 h 1389"/>
                <a:gd name="connsiteX7" fmla="*/ 1094 w 1556"/>
                <a:gd name="connsiteY7" fmla="*/ 440 h 1389"/>
                <a:gd name="connsiteX8" fmla="*/ 877 w 1556"/>
                <a:gd name="connsiteY8" fmla="*/ 348 h 1389"/>
                <a:gd name="connsiteX9" fmla="*/ 648 w 1556"/>
                <a:gd name="connsiteY9" fmla="*/ 270 h 1389"/>
                <a:gd name="connsiteX10" fmla="*/ 340 w 1556"/>
                <a:gd name="connsiteY10" fmla="*/ 187 h 1389"/>
                <a:gd name="connsiteX11" fmla="*/ 0 w 1556"/>
                <a:gd name="connsiteY11" fmla="*/ 1389 h 1389"/>
                <a:gd name="connsiteX12" fmla="*/ 1506 w 1556"/>
                <a:gd name="connsiteY12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1094 w 1572"/>
                <a:gd name="connsiteY6" fmla="*/ 440 h 1389"/>
                <a:gd name="connsiteX7" fmla="*/ 877 w 1572"/>
                <a:gd name="connsiteY7" fmla="*/ 348 h 1389"/>
                <a:gd name="connsiteX8" fmla="*/ 648 w 1572"/>
                <a:gd name="connsiteY8" fmla="*/ 270 h 1389"/>
                <a:gd name="connsiteX9" fmla="*/ 340 w 1572"/>
                <a:gd name="connsiteY9" fmla="*/ 187 h 1389"/>
                <a:gd name="connsiteX10" fmla="*/ 0 w 1572"/>
                <a:gd name="connsiteY10" fmla="*/ 1389 h 1389"/>
                <a:gd name="connsiteX11" fmla="*/ 1506 w 1572"/>
                <a:gd name="connsiteY11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877 w 1572"/>
                <a:gd name="connsiteY6" fmla="*/ 348 h 1389"/>
                <a:gd name="connsiteX7" fmla="*/ 648 w 1572"/>
                <a:gd name="connsiteY7" fmla="*/ 270 h 1389"/>
                <a:gd name="connsiteX8" fmla="*/ 340 w 1572"/>
                <a:gd name="connsiteY8" fmla="*/ 187 h 1389"/>
                <a:gd name="connsiteX9" fmla="*/ 0 w 1572"/>
                <a:gd name="connsiteY9" fmla="*/ 1389 h 1389"/>
                <a:gd name="connsiteX10" fmla="*/ 1506 w 1572"/>
                <a:gd name="connsiteY10" fmla="*/ 1389 h 1389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580 w 1572"/>
                <a:gd name="connsiteY8" fmla="*/ 187 h 1267"/>
                <a:gd name="connsiteX9" fmla="*/ 0 w 1572"/>
                <a:gd name="connsiteY9" fmla="*/ 1267 h 1267"/>
                <a:gd name="connsiteX10" fmla="*/ 1506 w 1572"/>
                <a:gd name="connsiteY10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774 w 1572"/>
                <a:gd name="connsiteY7" fmla="*/ 236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664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736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1 h 1266"/>
                <a:gd name="connsiteX1" fmla="*/ 1538 w 1572"/>
                <a:gd name="connsiteY1" fmla="*/ 1037 h 1266"/>
                <a:gd name="connsiteX2" fmla="*/ 1313 w 1572"/>
                <a:gd name="connsiteY2" fmla="*/ 623 h 1266"/>
                <a:gd name="connsiteX3" fmla="*/ 1277 w 1572"/>
                <a:gd name="connsiteY3" fmla="*/ 569 h 1266"/>
                <a:gd name="connsiteX4" fmla="*/ 1232 w 1572"/>
                <a:gd name="connsiteY4" fmla="*/ 473 h 1266"/>
                <a:gd name="connsiteX5" fmla="*/ 1167 w 1572"/>
                <a:gd name="connsiteY5" fmla="*/ 386 h 1266"/>
                <a:gd name="connsiteX6" fmla="*/ 877 w 1572"/>
                <a:gd name="connsiteY6" fmla="*/ 225 h 1266"/>
                <a:gd name="connsiteX7" fmla="*/ 801 w 1572"/>
                <a:gd name="connsiteY7" fmla="*/ 149 h 1266"/>
                <a:gd name="connsiteX8" fmla="*/ 736 w 1572"/>
                <a:gd name="connsiteY8" fmla="*/ 186 h 1266"/>
                <a:gd name="connsiteX9" fmla="*/ 0 w 1572"/>
                <a:gd name="connsiteY9" fmla="*/ 1266 h 1266"/>
                <a:gd name="connsiteX10" fmla="*/ 1506 w 1572"/>
                <a:gd name="connsiteY10" fmla="*/ 1266 h 1266"/>
                <a:gd name="connsiteX0" fmla="*/ 1520 w 1572"/>
                <a:gd name="connsiteY0" fmla="*/ 1075 h 1080"/>
                <a:gd name="connsiteX1" fmla="*/ 1538 w 1572"/>
                <a:gd name="connsiteY1" fmla="*/ 851 h 1080"/>
                <a:gd name="connsiteX2" fmla="*/ 1313 w 1572"/>
                <a:gd name="connsiteY2" fmla="*/ 437 h 1080"/>
                <a:gd name="connsiteX3" fmla="*/ 1277 w 1572"/>
                <a:gd name="connsiteY3" fmla="*/ 383 h 1080"/>
                <a:gd name="connsiteX4" fmla="*/ 1232 w 1572"/>
                <a:gd name="connsiteY4" fmla="*/ 287 h 1080"/>
                <a:gd name="connsiteX5" fmla="*/ 1167 w 1572"/>
                <a:gd name="connsiteY5" fmla="*/ 200 h 1080"/>
                <a:gd name="connsiteX6" fmla="*/ 877 w 1572"/>
                <a:gd name="connsiteY6" fmla="*/ 39 h 1080"/>
                <a:gd name="connsiteX7" fmla="*/ 736 w 1572"/>
                <a:gd name="connsiteY7" fmla="*/ 0 h 1080"/>
                <a:gd name="connsiteX8" fmla="*/ 0 w 1572"/>
                <a:gd name="connsiteY8" fmla="*/ 1080 h 1080"/>
                <a:gd name="connsiteX9" fmla="*/ 1506 w 1572"/>
                <a:gd name="connsiteY9" fmla="*/ 1080 h 1080"/>
                <a:gd name="connsiteX0" fmla="*/ 1520 w 1572"/>
                <a:gd name="connsiteY0" fmla="*/ 1222 h 1227"/>
                <a:gd name="connsiteX1" fmla="*/ 1538 w 1572"/>
                <a:gd name="connsiteY1" fmla="*/ 998 h 1227"/>
                <a:gd name="connsiteX2" fmla="*/ 1313 w 1572"/>
                <a:gd name="connsiteY2" fmla="*/ 584 h 1227"/>
                <a:gd name="connsiteX3" fmla="*/ 1277 w 1572"/>
                <a:gd name="connsiteY3" fmla="*/ 530 h 1227"/>
                <a:gd name="connsiteX4" fmla="*/ 1232 w 1572"/>
                <a:gd name="connsiteY4" fmla="*/ 434 h 1227"/>
                <a:gd name="connsiteX5" fmla="*/ 1167 w 1572"/>
                <a:gd name="connsiteY5" fmla="*/ 347 h 1227"/>
                <a:gd name="connsiteX6" fmla="*/ 736 w 1572"/>
                <a:gd name="connsiteY6" fmla="*/ 147 h 1227"/>
                <a:gd name="connsiteX7" fmla="*/ 0 w 1572"/>
                <a:gd name="connsiteY7" fmla="*/ 1227 h 1227"/>
                <a:gd name="connsiteX8" fmla="*/ 1506 w 1572"/>
                <a:gd name="connsiteY8" fmla="*/ 1227 h 1227"/>
                <a:gd name="connsiteX0" fmla="*/ 1649 w 1701"/>
                <a:gd name="connsiteY0" fmla="*/ 1222 h 1227"/>
                <a:gd name="connsiteX1" fmla="*/ 1667 w 1701"/>
                <a:gd name="connsiteY1" fmla="*/ 998 h 1227"/>
                <a:gd name="connsiteX2" fmla="*/ 1442 w 1701"/>
                <a:gd name="connsiteY2" fmla="*/ 584 h 1227"/>
                <a:gd name="connsiteX3" fmla="*/ 1406 w 1701"/>
                <a:gd name="connsiteY3" fmla="*/ 530 h 1227"/>
                <a:gd name="connsiteX4" fmla="*/ 1361 w 1701"/>
                <a:gd name="connsiteY4" fmla="*/ 434 h 1227"/>
                <a:gd name="connsiteX5" fmla="*/ 1296 w 1701"/>
                <a:gd name="connsiteY5" fmla="*/ 347 h 1227"/>
                <a:gd name="connsiteX6" fmla="*/ 865 w 1701"/>
                <a:gd name="connsiteY6" fmla="*/ 147 h 1227"/>
                <a:gd name="connsiteX7" fmla="*/ 1123 w 1701"/>
                <a:gd name="connsiteY7" fmla="*/ 258 h 1227"/>
                <a:gd name="connsiteX8" fmla="*/ 129 w 1701"/>
                <a:gd name="connsiteY8" fmla="*/ 1227 h 1227"/>
                <a:gd name="connsiteX9" fmla="*/ 1635 w 1701"/>
                <a:gd name="connsiteY9" fmla="*/ 1227 h 1227"/>
                <a:gd name="connsiteX0" fmla="*/ 1649 w 1701"/>
                <a:gd name="connsiteY0" fmla="*/ 1111 h 1116"/>
                <a:gd name="connsiteX1" fmla="*/ 1667 w 1701"/>
                <a:gd name="connsiteY1" fmla="*/ 887 h 1116"/>
                <a:gd name="connsiteX2" fmla="*/ 1442 w 1701"/>
                <a:gd name="connsiteY2" fmla="*/ 473 h 1116"/>
                <a:gd name="connsiteX3" fmla="*/ 1406 w 1701"/>
                <a:gd name="connsiteY3" fmla="*/ 419 h 1116"/>
                <a:gd name="connsiteX4" fmla="*/ 1361 w 1701"/>
                <a:gd name="connsiteY4" fmla="*/ 323 h 1116"/>
                <a:gd name="connsiteX5" fmla="*/ 1296 w 1701"/>
                <a:gd name="connsiteY5" fmla="*/ 236 h 1116"/>
                <a:gd name="connsiteX6" fmla="*/ 1123 w 1701"/>
                <a:gd name="connsiteY6" fmla="*/ 147 h 1116"/>
                <a:gd name="connsiteX7" fmla="*/ 129 w 1701"/>
                <a:gd name="connsiteY7" fmla="*/ 1116 h 1116"/>
                <a:gd name="connsiteX8" fmla="*/ 1635 w 1701"/>
                <a:gd name="connsiteY8" fmla="*/ 1116 h 1116"/>
                <a:gd name="connsiteX0" fmla="*/ 1649 w 1701"/>
                <a:gd name="connsiteY0" fmla="*/ 1096 h 1101"/>
                <a:gd name="connsiteX1" fmla="*/ 1667 w 1701"/>
                <a:gd name="connsiteY1" fmla="*/ 872 h 1101"/>
                <a:gd name="connsiteX2" fmla="*/ 1442 w 1701"/>
                <a:gd name="connsiteY2" fmla="*/ 458 h 1101"/>
                <a:gd name="connsiteX3" fmla="*/ 1406 w 1701"/>
                <a:gd name="connsiteY3" fmla="*/ 404 h 1101"/>
                <a:gd name="connsiteX4" fmla="*/ 1361 w 1701"/>
                <a:gd name="connsiteY4" fmla="*/ 308 h 1101"/>
                <a:gd name="connsiteX5" fmla="*/ 1123 w 1701"/>
                <a:gd name="connsiteY5" fmla="*/ 132 h 1101"/>
                <a:gd name="connsiteX6" fmla="*/ 129 w 1701"/>
                <a:gd name="connsiteY6" fmla="*/ 1101 h 1101"/>
                <a:gd name="connsiteX7" fmla="*/ 1635 w 1701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406 w 1686"/>
                <a:gd name="connsiteY3" fmla="*/ 404 h 1101"/>
                <a:gd name="connsiteX4" fmla="*/ 1361 w 1686"/>
                <a:gd name="connsiteY4" fmla="*/ 308 h 1101"/>
                <a:gd name="connsiteX5" fmla="*/ 1123 w 1686"/>
                <a:gd name="connsiteY5" fmla="*/ 132 h 1101"/>
                <a:gd name="connsiteX6" fmla="*/ 129 w 1686"/>
                <a:gd name="connsiteY6" fmla="*/ 1101 h 1101"/>
                <a:gd name="connsiteX7" fmla="*/ 1635 w 1686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361 w 1686"/>
                <a:gd name="connsiteY3" fmla="*/ 308 h 1101"/>
                <a:gd name="connsiteX4" fmla="*/ 1123 w 1686"/>
                <a:gd name="connsiteY4" fmla="*/ 132 h 1101"/>
                <a:gd name="connsiteX5" fmla="*/ 129 w 1686"/>
                <a:gd name="connsiteY5" fmla="*/ 1101 h 1101"/>
                <a:gd name="connsiteX6" fmla="*/ 1635 w 1686"/>
                <a:gd name="connsiteY6" fmla="*/ 1101 h 1101"/>
                <a:gd name="connsiteX0" fmla="*/ 1649 w 1686"/>
                <a:gd name="connsiteY0" fmla="*/ 964 h 969"/>
                <a:gd name="connsiteX1" fmla="*/ 1667 w 1686"/>
                <a:gd name="connsiteY1" fmla="*/ 740 h 969"/>
                <a:gd name="connsiteX2" fmla="*/ 1535 w 1686"/>
                <a:gd name="connsiteY2" fmla="*/ 326 h 969"/>
                <a:gd name="connsiteX3" fmla="*/ 1123 w 1686"/>
                <a:gd name="connsiteY3" fmla="*/ 0 h 969"/>
                <a:gd name="connsiteX4" fmla="*/ 129 w 1686"/>
                <a:gd name="connsiteY4" fmla="*/ 969 h 969"/>
                <a:gd name="connsiteX5" fmla="*/ 1635 w 1686"/>
                <a:gd name="connsiteY5" fmla="*/ 969 h 969"/>
                <a:gd name="connsiteX0" fmla="*/ 1758 w 1795"/>
                <a:gd name="connsiteY0" fmla="*/ 964 h 969"/>
                <a:gd name="connsiteX1" fmla="*/ 1776 w 1795"/>
                <a:gd name="connsiteY1" fmla="*/ 740 h 969"/>
                <a:gd name="connsiteX2" fmla="*/ 1644 w 1795"/>
                <a:gd name="connsiteY2" fmla="*/ 326 h 969"/>
                <a:gd name="connsiteX3" fmla="*/ 1232 w 1795"/>
                <a:gd name="connsiteY3" fmla="*/ 0 h 969"/>
                <a:gd name="connsiteX4" fmla="*/ 449 w 1795"/>
                <a:gd name="connsiteY4" fmla="*/ 775 h 969"/>
                <a:gd name="connsiteX5" fmla="*/ 238 w 1795"/>
                <a:gd name="connsiteY5" fmla="*/ 969 h 969"/>
                <a:gd name="connsiteX6" fmla="*/ 1744 w 1795"/>
                <a:gd name="connsiteY6" fmla="*/ 969 h 969"/>
                <a:gd name="connsiteX0" fmla="*/ 1520 w 1557"/>
                <a:gd name="connsiteY0" fmla="*/ 964 h 969"/>
                <a:gd name="connsiteX1" fmla="*/ 1538 w 1557"/>
                <a:gd name="connsiteY1" fmla="*/ 740 h 969"/>
                <a:gd name="connsiteX2" fmla="*/ 1406 w 1557"/>
                <a:gd name="connsiteY2" fmla="*/ 326 h 969"/>
                <a:gd name="connsiteX3" fmla="*/ 994 w 1557"/>
                <a:gd name="connsiteY3" fmla="*/ 0 h 969"/>
                <a:gd name="connsiteX4" fmla="*/ 211 w 1557"/>
                <a:gd name="connsiteY4" fmla="*/ 775 h 969"/>
                <a:gd name="connsiteX5" fmla="*/ 0 w 1557"/>
                <a:gd name="connsiteY5" fmla="*/ 969 h 969"/>
                <a:gd name="connsiteX6" fmla="*/ 122 w 1557"/>
                <a:gd name="connsiteY6" fmla="*/ 965 h 969"/>
                <a:gd name="connsiteX7" fmla="*/ 1506 w 1557"/>
                <a:gd name="connsiteY7" fmla="*/ 969 h 969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" h="994">
                  <a:moveTo>
                    <a:pt x="1520" y="989"/>
                  </a:moveTo>
                  <a:cubicBezTo>
                    <a:pt x="1511" y="952"/>
                    <a:pt x="1557" y="871"/>
                    <a:pt x="1538" y="765"/>
                  </a:cubicBezTo>
                  <a:cubicBezTo>
                    <a:pt x="1519" y="659"/>
                    <a:pt x="1449" y="429"/>
                    <a:pt x="1406" y="351"/>
                  </a:cubicBezTo>
                  <a:lnTo>
                    <a:pt x="994" y="25"/>
                  </a:lnTo>
                  <a:cubicBezTo>
                    <a:pt x="884" y="0"/>
                    <a:pt x="877" y="73"/>
                    <a:pt x="746" y="202"/>
                  </a:cubicBezTo>
                  <a:cubicBezTo>
                    <a:pt x="616" y="331"/>
                    <a:pt x="335" y="668"/>
                    <a:pt x="211" y="800"/>
                  </a:cubicBezTo>
                  <a:cubicBezTo>
                    <a:pt x="87" y="932"/>
                    <a:pt x="35" y="962"/>
                    <a:pt x="0" y="994"/>
                  </a:cubicBezTo>
                  <a:lnTo>
                    <a:pt x="122" y="990"/>
                  </a:lnTo>
                  <a:lnTo>
                    <a:pt x="1506" y="994"/>
                  </a:lnTo>
                </a:path>
              </a:pathLst>
            </a:custGeom>
            <a:gradFill>
              <a:gsLst>
                <a:gs pos="36000">
                  <a:srgbClr val="FFC000">
                    <a:alpha val="9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34" name="Arco 133"/>
            <p:cNvSpPr/>
            <p:nvPr/>
          </p:nvSpPr>
          <p:spPr bwMode="auto">
            <a:xfrm>
              <a:off x="1913458" y="2471536"/>
              <a:ext cx="626302" cy="651354"/>
            </a:xfrm>
            <a:prstGeom prst="arc">
              <a:avLst>
                <a:gd name="adj1" fmla="val 19099326"/>
                <a:gd name="adj2" fmla="val 0"/>
              </a:avLst>
            </a:prstGeom>
            <a:solidFill>
              <a:srgbClr val="C00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35" name="Text Box 34"/>
            <p:cNvSpPr txBox="1">
              <a:spLocks noChangeArrowheads="1"/>
            </p:cNvSpPr>
            <p:nvPr/>
          </p:nvSpPr>
          <p:spPr bwMode="auto">
            <a:xfrm>
              <a:off x="3896898" y="2821684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C</a:t>
              </a:r>
              <a:endParaRPr lang="it-IT" dirty="0"/>
            </a:p>
          </p:txBody>
        </p:sp>
        <p:cxnSp>
          <p:nvCxnSpPr>
            <p:cNvPr id="136" name="Connettore 1 135"/>
            <p:cNvCxnSpPr/>
            <p:nvPr/>
          </p:nvCxnSpPr>
          <p:spPr bwMode="auto">
            <a:xfrm rot="5400000" flipH="1" flipV="1">
              <a:off x="2206500" y="1713608"/>
              <a:ext cx="1126358" cy="108051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7" name="Text Box 34"/>
            <p:cNvSpPr txBox="1">
              <a:spLocks noChangeArrowheads="1"/>
            </p:cNvSpPr>
            <p:nvPr/>
          </p:nvSpPr>
          <p:spPr bwMode="auto">
            <a:xfrm>
              <a:off x="2956232" y="1512926"/>
              <a:ext cx="46128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</a:t>
              </a:r>
              <a:endParaRPr lang="it-IT" dirty="0"/>
            </a:p>
          </p:txBody>
        </p:sp>
        <p:cxnSp>
          <p:nvCxnSpPr>
            <p:cNvPr id="138" name="Connettore 1 137"/>
            <p:cNvCxnSpPr/>
            <p:nvPr/>
          </p:nvCxnSpPr>
          <p:spPr bwMode="auto">
            <a:xfrm rot="10800000" flipH="1" flipV="1">
              <a:off x="2226970" y="2811500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9" name="Text Box 34"/>
            <p:cNvSpPr txBox="1">
              <a:spLocks noChangeArrowheads="1"/>
            </p:cNvSpPr>
            <p:nvPr/>
          </p:nvSpPr>
          <p:spPr bwMode="auto">
            <a:xfrm>
              <a:off x="2151249" y="2778291"/>
              <a:ext cx="41346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U</a:t>
              </a:r>
              <a:endParaRPr lang="it-IT" dirty="0"/>
            </a:p>
          </p:txBody>
        </p:sp>
      </p:grpSp>
      <p:grpSp>
        <p:nvGrpSpPr>
          <p:cNvPr id="140" name="Gruppo 139"/>
          <p:cNvGrpSpPr/>
          <p:nvPr/>
        </p:nvGrpSpPr>
        <p:grpSpPr>
          <a:xfrm>
            <a:off x="172276" y="2511773"/>
            <a:ext cx="2186316" cy="1867543"/>
            <a:chOff x="656132" y="3574108"/>
            <a:chExt cx="2186316" cy="1867543"/>
          </a:xfrm>
        </p:grpSpPr>
        <p:sp>
          <p:nvSpPr>
            <p:cNvPr id="141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42" name="Arco 141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43" name="Text Box 34"/>
            <p:cNvSpPr txBox="1">
              <a:spLocks noChangeArrowheads="1"/>
            </p:cNvSpPr>
            <p:nvPr/>
          </p:nvSpPr>
          <p:spPr bwMode="auto">
            <a:xfrm>
              <a:off x="2317931" y="5072319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</a:t>
              </a:r>
              <a:endParaRPr lang="it-IT" baseline="30000" dirty="0"/>
            </a:p>
          </p:txBody>
        </p:sp>
        <p:cxnSp>
          <p:nvCxnSpPr>
            <p:cNvPr id="144" name="Connettore 1 143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5" name="Text Box 34"/>
            <p:cNvSpPr txBox="1">
              <a:spLocks noChangeArrowheads="1"/>
            </p:cNvSpPr>
            <p:nvPr/>
          </p:nvSpPr>
          <p:spPr bwMode="auto">
            <a:xfrm>
              <a:off x="1462975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B</a:t>
              </a:r>
              <a:endParaRPr lang="it-IT" baseline="30000" dirty="0"/>
            </a:p>
          </p:txBody>
        </p:sp>
        <p:cxnSp>
          <p:nvCxnSpPr>
            <p:cNvPr id="146" name="Connettore 1 145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7" name="Text Box 34"/>
            <p:cNvSpPr txBox="1">
              <a:spLocks noChangeArrowheads="1"/>
            </p:cNvSpPr>
            <p:nvPr/>
          </p:nvSpPr>
          <p:spPr bwMode="auto">
            <a:xfrm>
              <a:off x="656132" y="5066826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</a:t>
              </a:r>
              <a:endParaRPr lang="it-IT" baseline="30000" dirty="0"/>
            </a:p>
          </p:txBody>
        </p:sp>
      </p:grpSp>
      <p:grpSp>
        <p:nvGrpSpPr>
          <p:cNvPr id="159" name="Gruppo 158"/>
          <p:cNvGrpSpPr/>
          <p:nvPr/>
        </p:nvGrpSpPr>
        <p:grpSpPr>
          <a:xfrm rot="17108257">
            <a:off x="412216" y="4146862"/>
            <a:ext cx="2213076" cy="1634697"/>
            <a:chOff x="1913458" y="1512926"/>
            <a:chExt cx="2213076" cy="1634697"/>
          </a:xfrm>
        </p:grpSpPr>
        <p:sp>
          <p:nvSpPr>
            <p:cNvPr id="160" name="Freeform 33"/>
            <p:cNvSpPr>
              <a:spLocks noChangeAspect="1"/>
            </p:cNvSpPr>
            <p:nvPr/>
          </p:nvSpPr>
          <p:spPr bwMode="auto">
            <a:xfrm>
              <a:off x="2233551" y="1686552"/>
              <a:ext cx="1759878" cy="112351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384 h 1389"/>
                <a:gd name="connsiteX1" fmla="*/ 1538 w 1556"/>
                <a:gd name="connsiteY1" fmla="*/ 1160 h 1389"/>
                <a:gd name="connsiteX2" fmla="*/ 1409 w 1556"/>
                <a:gd name="connsiteY2" fmla="*/ 870 h 1389"/>
                <a:gd name="connsiteX3" fmla="*/ 1313 w 1556"/>
                <a:gd name="connsiteY3" fmla="*/ 746 h 1389"/>
                <a:gd name="connsiteX4" fmla="*/ 1277 w 1556"/>
                <a:gd name="connsiteY4" fmla="*/ 692 h 1389"/>
                <a:gd name="connsiteX5" fmla="*/ 1232 w 1556"/>
                <a:gd name="connsiteY5" fmla="*/ 596 h 1389"/>
                <a:gd name="connsiteX6" fmla="*/ 1167 w 1556"/>
                <a:gd name="connsiteY6" fmla="*/ 509 h 1389"/>
                <a:gd name="connsiteX7" fmla="*/ 1094 w 1556"/>
                <a:gd name="connsiteY7" fmla="*/ 440 h 1389"/>
                <a:gd name="connsiteX8" fmla="*/ 877 w 1556"/>
                <a:gd name="connsiteY8" fmla="*/ 348 h 1389"/>
                <a:gd name="connsiteX9" fmla="*/ 648 w 1556"/>
                <a:gd name="connsiteY9" fmla="*/ 270 h 1389"/>
                <a:gd name="connsiteX10" fmla="*/ 340 w 1556"/>
                <a:gd name="connsiteY10" fmla="*/ 187 h 1389"/>
                <a:gd name="connsiteX11" fmla="*/ 0 w 1556"/>
                <a:gd name="connsiteY11" fmla="*/ 1389 h 1389"/>
                <a:gd name="connsiteX12" fmla="*/ 1506 w 1556"/>
                <a:gd name="connsiteY12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1094 w 1572"/>
                <a:gd name="connsiteY6" fmla="*/ 440 h 1389"/>
                <a:gd name="connsiteX7" fmla="*/ 877 w 1572"/>
                <a:gd name="connsiteY7" fmla="*/ 348 h 1389"/>
                <a:gd name="connsiteX8" fmla="*/ 648 w 1572"/>
                <a:gd name="connsiteY8" fmla="*/ 270 h 1389"/>
                <a:gd name="connsiteX9" fmla="*/ 340 w 1572"/>
                <a:gd name="connsiteY9" fmla="*/ 187 h 1389"/>
                <a:gd name="connsiteX10" fmla="*/ 0 w 1572"/>
                <a:gd name="connsiteY10" fmla="*/ 1389 h 1389"/>
                <a:gd name="connsiteX11" fmla="*/ 1506 w 1572"/>
                <a:gd name="connsiteY11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877 w 1572"/>
                <a:gd name="connsiteY6" fmla="*/ 348 h 1389"/>
                <a:gd name="connsiteX7" fmla="*/ 648 w 1572"/>
                <a:gd name="connsiteY7" fmla="*/ 270 h 1389"/>
                <a:gd name="connsiteX8" fmla="*/ 340 w 1572"/>
                <a:gd name="connsiteY8" fmla="*/ 187 h 1389"/>
                <a:gd name="connsiteX9" fmla="*/ 0 w 1572"/>
                <a:gd name="connsiteY9" fmla="*/ 1389 h 1389"/>
                <a:gd name="connsiteX10" fmla="*/ 1506 w 1572"/>
                <a:gd name="connsiteY10" fmla="*/ 1389 h 1389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580 w 1572"/>
                <a:gd name="connsiteY8" fmla="*/ 187 h 1267"/>
                <a:gd name="connsiteX9" fmla="*/ 0 w 1572"/>
                <a:gd name="connsiteY9" fmla="*/ 1267 h 1267"/>
                <a:gd name="connsiteX10" fmla="*/ 1506 w 1572"/>
                <a:gd name="connsiteY10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774 w 1572"/>
                <a:gd name="connsiteY7" fmla="*/ 236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664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736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1 h 1266"/>
                <a:gd name="connsiteX1" fmla="*/ 1538 w 1572"/>
                <a:gd name="connsiteY1" fmla="*/ 1037 h 1266"/>
                <a:gd name="connsiteX2" fmla="*/ 1313 w 1572"/>
                <a:gd name="connsiteY2" fmla="*/ 623 h 1266"/>
                <a:gd name="connsiteX3" fmla="*/ 1277 w 1572"/>
                <a:gd name="connsiteY3" fmla="*/ 569 h 1266"/>
                <a:gd name="connsiteX4" fmla="*/ 1232 w 1572"/>
                <a:gd name="connsiteY4" fmla="*/ 473 h 1266"/>
                <a:gd name="connsiteX5" fmla="*/ 1167 w 1572"/>
                <a:gd name="connsiteY5" fmla="*/ 386 h 1266"/>
                <a:gd name="connsiteX6" fmla="*/ 877 w 1572"/>
                <a:gd name="connsiteY6" fmla="*/ 225 h 1266"/>
                <a:gd name="connsiteX7" fmla="*/ 801 w 1572"/>
                <a:gd name="connsiteY7" fmla="*/ 149 h 1266"/>
                <a:gd name="connsiteX8" fmla="*/ 736 w 1572"/>
                <a:gd name="connsiteY8" fmla="*/ 186 h 1266"/>
                <a:gd name="connsiteX9" fmla="*/ 0 w 1572"/>
                <a:gd name="connsiteY9" fmla="*/ 1266 h 1266"/>
                <a:gd name="connsiteX10" fmla="*/ 1506 w 1572"/>
                <a:gd name="connsiteY10" fmla="*/ 1266 h 1266"/>
                <a:gd name="connsiteX0" fmla="*/ 1520 w 1572"/>
                <a:gd name="connsiteY0" fmla="*/ 1075 h 1080"/>
                <a:gd name="connsiteX1" fmla="*/ 1538 w 1572"/>
                <a:gd name="connsiteY1" fmla="*/ 851 h 1080"/>
                <a:gd name="connsiteX2" fmla="*/ 1313 w 1572"/>
                <a:gd name="connsiteY2" fmla="*/ 437 h 1080"/>
                <a:gd name="connsiteX3" fmla="*/ 1277 w 1572"/>
                <a:gd name="connsiteY3" fmla="*/ 383 h 1080"/>
                <a:gd name="connsiteX4" fmla="*/ 1232 w 1572"/>
                <a:gd name="connsiteY4" fmla="*/ 287 h 1080"/>
                <a:gd name="connsiteX5" fmla="*/ 1167 w 1572"/>
                <a:gd name="connsiteY5" fmla="*/ 200 h 1080"/>
                <a:gd name="connsiteX6" fmla="*/ 877 w 1572"/>
                <a:gd name="connsiteY6" fmla="*/ 39 h 1080"/>
                <a:gd name="connsiteX7" fmla="*/ 736 w 1572"/>
                <a:gd name="connsiteY7" fmla="*/ 0 h 1080"/>
                <a:gd name="connsiteX8" fmla="*/ 0 w 1572"/>
                <a:gd name="connsiteY8" fmla="*/ 1080 h 1080"/>
                <a:gd name="connsiteX9" fmla="*/ 1506 w 1572"/>
                <a:gd name="connsiteY9" fmla="*/ 1080 h 1080"/>
                <a:gd name="connsiteX0" fmla="*/ 1520 w 1572"/>
                <a:gd name="connsiteY0" fmla="*/ 1222 h 1227"/>
                <a:gd name="connsiteX1" fmla="*/ 1538 w 1572"/>
                <a:gd name="connsiteY1" fmla="*/ 998 h 1227"/>
                <a:gd name="connsiteX2" fmla="*/ 1313 w 1572"/>
                <a:gd name="connsiteY2" fmla="*/ 584 h 1227"/>
                <a:gd name="connsiteX3" fmla="*/ 1277 w 1572"/>
                <a:gd name="connsiteY3" fmla="*/ 530 h 1227"/>
                <a:gd name="connsiteX4" fmla="*/ 1232 w 1572"/>
                <a:gd name="connsiteY4" fmla="*/ 434 h 1227"/>
                <a:gd name="connsiteX5" fmla="*/ 1167 w 1572"/>
                <a:gd name="connsiteY5" fmla="*/ 347 h 1227"/>
                <a:gd name="connsiteX6" fmla="*/ 736 w 1572"/>
                <a:gd name="connsiteY6" fmla="*/ 147 h 1227"/>
                <a:gd name="connsiteX7" fmla="*/ 0 w 1572"/>
                <a:gd name="connsiteY7" fmla="*/ 1227 h 1227"/>
                <a:gd name="connsiteX8" fmla="*/ 1506 w 1572"/>
                <a:gd name="connsiteY8" fmla="*/ 1227 h 1227"/>
                <a:gd name="connsiteX0" fmla="*/ 1649 w 1701"/>
                <a:gd name="connsiteY0" fmla="*/ 1222 h 1227"/>
                <a:gd name="connsiteX1" fmla="*/ 1667 w 1701"/>
                <a:gd name="connsiteY1" fmla="*/ 998 h 1227"/>
                <a:gd name="connsiteX2" fmla="*/ 1442 w 1701"/>
                <a:gd name="connsiteY2" fmla="*/ 584 h 1227"/>
                <a:gd name="connsiteX3" fmla="*/ 1406 w 1701"/>
                <a:gd name="connsiteY3" fmla="*/ 530 h 1227"/>
                <a:gd name="connsiteX4" fmla="*/ 1361 w 1701"/>
                <a:gd name="connsiteY4" fmla="*/ 434 h 1227"/>
                <a:gd name="connsiteX5" fmla="*/ 1296 w 1701"/>
                <a:gd name="connsiteY5" fmla="*/ 347 h 1227"/>
                <a:gd name="connsiteX6" fmla="*/ 865 w 1701"/>
                <a:gd name="connsiteY6" fmla="*/ 147 h 1227"/>
                <a:gd name="connsiteX7" fmla="*/ 1123 w 1701"/>
                <a:gd name="connsiteY7" fmla="*/ 258 h 1227"/>
                <a:gd name="connsiteX8" fmla="*/ 129 w 1701"/>
                <a:gd name="connsiteY8" fmla="*/ 1227 h 1227"/>
                <a:gd name="connsiteX9" fmla="*/ 1635 w 1701"/>
                <a:gd name="connsiteY9" fmla="*/ 1227 h 1227"/>
                <a:gd name="connsiteX0" fmla="*/ 1649 w 1701"/>
                <a:gd name="connsiteY0" fmla="*/ 1111 h 1116"/>
                <a:gd name="connsiteX1" fmla="*/ 1667 w 1701"/>
                <a:gd name="connsiteY1" fmla="*/ 887 h 1116"/>
                <a:gd name="connsiteX2" fmla="*/ 1442 w 1701"/>
                <a:gd name="connsiteY2" fmla="*/ 473 h 1116"/>
                <a:gd name="connsiteX3" fmla="*/ 1406 w 1701"/>
                <a:gd name="connsiteY3" fmla="*/ 419 h 1116"/>
                <a:gd name="connsiteX4" fmla="*/ 1361 w 1701"/>
                <a:gd name="connsiteY4" fmla="*/ 323 h 1116"/>
                <a:gd name="connsiteX5" fmla="*/ 1296 w 1701"/>
                <a:gd name="connsiteY5" fmla="*/ 236 h 1116"/>
                <a:gd name="connsiteX6" fmla="*/ 1123 w 1701"/>
                <a:gd name="connsiteY6" fmla="*/ 147 h 1116"/>
                <a:gd name="connsiteX7" fmla="*/ 129 w 1701"/>
                <a:gd name="connsiteY7" fmla="*/ 1116 h 1116"/>
                <a:gd name="connsiteX8" fmla="*/ 1635 w 1701"/>
                <a:gd name="connsiteY8" fmla="*/ 1116 h 1116"/>
                <a:gd name="connsiteX0" fmla="*/ 1649 w 1701"/>
                <a:gd name="connsiteY0" fmla="*/ 1096 h 1101"/>
                <a:gd name="connsiteX1" fmla="*/ 1667 w 1701"/>
                <a:gd name="connsiteY1" fmla="*/ 872 h 1101"/>
                <a:gd name="connsiteX2" fmla="*/ 1442 w 1701"/>
                <a:gd name="connsiteY2" fmla="*/ 458 h 1101"/>
                <a:gd name="connsiteX3" fmla="*/ 1406 w 1701"/>
                <a:gd name="connsiteY3" fmla="*/ 404 h 1101"/>
                <a:gd name="connsiteX4" fmla="*/ 1361 w 1701"/>
                <a:gd name="connsiteY4" fmla="*/ 308 h 1101"/>
                <a:gd name="connsiteX5" fmla="*/ 1123 w 1701"/>
                <a:gd name="connsiteY5" fmla="*/ 132 h 1101"/>
                <a:gd name="connsiteX6" fmla="*/ 129 w 1701"/>
                <a:gd name="connsiteY6" fmla="*/ 1101 h 1101"/>
                <a:gd name="connsiteX7" fmla="*/ 1635 w 1701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406 w 1686"/>
                <a:gd name="connsiteY3" fmla="*/ 404 h 1101"/>
                <a:gd name="connsiteX4" fmla="*/ 1361 w 1686"/>
                <a:gd name="connsiteY4" fmla="*/ 308 h 1101"/>
                <a:gd name="connsiteX5" fmla="*/ 1123 w 1686"/>
                <a:gd name="connsiteY5" fmla="*/ 132 h 1101"/>
                <a:gd name="connsiteX6" fmla="*/ 129 w 1686"/>
                <a:gd name="connsiteY6" fmla="*/ 1101 h 1101"/>
                <a:gd name="connsiteX7" fmla="*/ 1635 w 1686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361 w 1686"/>
                <a:gd name="connsiteY3" fmla="*/ 308 h 1101"/>
                <a:gd name="connsiteX4" fmla="*/ 1123 w 1686"/>
                <a:gd name="connsiteY4" fmla="*/ 132 h 1101"/>
                <a:gd name="connsiteX5" fmla="*/ 129 w 1686"/>
                <a:gd name="connsiteY5" fmla="*/ 1101 h 1101"/>
                <a:gd name="connsiteX6" fmla="*/ 1635 w 1686"/>
                <a:gd name="connsiteY6" fmla="*/ 1101 h 1101"/>
                <a:gd name="connsiteX0" fmla="*/ 1649 w 1686"/>
                <a:gd name="connsiteY0" fmla="*/ 964 h 969"/>
                <a:gd name="connsiteX1" fmla="*/ 1667 w 1686"/>
                <a:gd name="connsiteY1" fmla="*/ 740 h 969"/>
                <a:gd name="connsiteX2" fmla="*/ 1535 w 1686"/>
                <a:gd name="connsiteY2" fmla="*/ 326 h 969"/>
                <a:gd name="connsiteX3" fmla="*/ 1123 w 1686"/>
                <a:gd name="connsiteY3" fmla="*/ 0 h 969"/>
                <a:gd name="connsiteX4" fmla="*/ 129 w 1686"/>
                <a:gd name="connsiteY4" fmla="*/ 969 h 969"/>
                <a:gd name="connsiteX5" fmla="*/ 1635 w 1686"/>
                <a:gd name="connsiteY5" fmla="*/ 969 h 969"/>
                <a:gd name="connsiteX0" fmla="*/ 1758 w 1795"/>
                <a:gd name="connsiteY0" fmla="*/ 964 h 969"/>
                <a:gd name="connsiteX1" fmla="*/ 1776 w 1795"/>
                <a:gd name="connsiteY1" fmla="*/ 740 h 969"/>
                <a:gd name="connsiteX2" fmla="*/ 1644 w 1795"/>
                <a:gd name="connsiteY2" fmla="*/ 326 h 969"/>
                <a:gd name="connsiteX3" fmla="*/ 1232 w 1795"/>
                <a:gd name="connsiteY3" fmla="*/ 0 h 969"/>
                <a:gd name="connsiteX4" fmla="*/ 449 w 1795"/>
                <a:gd name="connsiteY4" fmla="*/ 775 h 969"/>
                <a:gd name="connsiteX5" fmla="*/ 238 w 1795"/>
                <a:gd name="connsiteY5" fmla="*/ 969 h 969"/>
                <a:gd name="connsiteX6" fmla="*/ 1744 w 1795"/>
                <a:gd name="connsiteY6" fmla="*/ 969 h 969"/>
                <a:gd name="connsiteX0" fmla="*/ 1520 w 1557"/>
                <a:gd name="connsiteY0" fmla="*/ 964 h 969"/>
                <a:gd name="connsiteX1" fmla="*/ 1538 w 1557"/>
                <a:gd name="connsiteY1" fmla="*/ 740 h 969"/>
                <a:gd name="connsiteX2" fmla="*/ 1406 w 1557"/>
                <a:gd name="connsiteY2" fmla="*/ 326 h 969"/>
                <a:gd name="connsiteX3" fmla="*/ 994 w 1557"/>
                <a:gd name="connsiteY3" fmla="*/ 0 h 969"/>
                <a:gd name="connsiteX4" fmla="*/ 211 w 1557"/>
                <a:gd name="connsiteY4" fmla="*/ 775 h 969"/>
                <a:gd name="connsiteX5" fmla="*/ 0 w 1557"/>
                <a:gd name="connsiteY5" fmla="*/ 969 h 969"/>
                <a:gd name="connsiteX6" fmla="*/ 122 w 1557"/>
                <a:gd name="connsiteY6" fmla="*/ 965 h 969"/>
                <a:gd name="connsiteX7" fmla="*/ 1506 w 1557"/>
                <a:gd name="connsiteY7" fmla="*/ 969 h 969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" h="994">
                  <a:moveTo>
                    <a:pt x="1520" y="989"/>
                  </a:moveTo>
                  <a:cubicBezTo>
                    <a:pt x="1511" y="952"/>
                    <a:pt x="1557" y="871"/>
                    <a:pt x="1538" y="765"/>
                  </a:cubicBezTo>
                  <a:cubicBezTo>
                    <a:pt x="1519" y="659"/>
                    <a:pt x="1449" y="429"/>
                    <a:pt x="1406" y="351"/>
                  </a:cubicBezTo>
                  <a:lnTo>
                    <a:pt x="994" y="25"/>
                  </a:lnTo>
                  <a:cubicBezTo>
                    <a:pt x="884" y="0"/>
                    <a:pt x="877" y="73"/>
                    <a:pt x="746" y="202"/>
                  </a:cubicBezTo>
                  <a:cubicBezTo>
                    <a:pt x="616" y="331"/>
                    <a:pt x="335" y="668"/>
                    <a:pt x="211" y="800"/>
                  </a:cubicBezTo>
                  <a:cubicBezTo>
                    <a:pt x="87" y="932"/>
                    <a:pt x="35" y="962"/>
                    <a:pt x="0" y="994"/>
                  </a:cubicBezTo>
                  <a:lnTo>
                    <a:pt x="122" y="990"/>
                  </a:lnTo>
                  <a:lnTo>
                    <a:pt x="1506" y="994"/>
                  </a:lnTo>
                </a:path>
              </a:pathLst>
            </a:custGeom>
            <a:gradFill>
              <a:gsLst>
                <a:gs pos="36000">
                  <a:srgbClr val="FFC000">
                    <a:alpha val="9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61" name="Arco 160"/>
            <p:cNvSpPr/>
            <p:nvPr/>
          </p:nvSpPr>
          <p:spPr bwMode="auto">
            <a:xfrm>
              <a:off x="1913458" y="2471536"/>
              <a:ext cx="626302" cy="651354"/>
            </a:xfrm>
            <a:prstGeom prst="arc">
              <a:avLst>
                <a:gd name="adj1" fmla="val 19099326"/>
                <a:gd name="adj2" fmla="val 0"/>
              </a:avLst>
            </a:prstGeom>
            <a:solidFill>
              <a:srgbClr val="C00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62" name="Text Box 34"/>
            <p:cNvSpPr txBox="1">
              <a:spLocks noChangeArrowheads="1"/>
            </p:cNvSpPr>
            <p:nvPr/>
          </p:nvSpPr>
          <p:spPr bwMode="auto">
            <a:xfrm>
              <a:off x="3896898" y="2821684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C’</a:t>
              </a:r>
              <a:endParaRPr lang="it-IT" dirty="0"/>
            </a:p>
          </p:txBody>
        </p:sp>
        <p:cxnSp>
          <p:nvCxnSpPr>
            <p:cNvPr id="163" name="Connettore 1 162"/>
            <p:cNvCxnSpPr/>
            <p:nvPr/>
          </p:nvCxnSpPr>
          <p:spPr bwMode="auto">
            <a:xfrm rot="5400000" flipH="1" flipV="1">
              <a:off x="2206500" y="1713608"/>
              <a:ext cx="1126358" cy="108051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4" name="Text Box 34"/>
            <p:cNvSpPr txBox="1">
              <a:spLocks noChangeArrowheads="1"/>
            </p:cNvSpPr>
            <p:nvPr/>
          </p:nvSpPr>
          <p:spPr bwMode="auto">
            <a:xfrm>
              <a:off x="2956232" y="1512926"/>
              <a:ext cx="46128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D’</a:t>
              </a:r>
              <a:endParaRPr lang="it-IT" dirty="0"/>
            </a:p>
          </p:txBody>
        </p:sp>
        <p:cxnSp>
          <p:nvCxnSpPr>
            <p:cNvPr id="165" name="Connettore 1 164"/>
            <p:cNvCxnSpPr/>
            <p:nvPr/>
          </p:nvCxnSpPr>
          <p:spPr bwMode="auto">
            <a:xfrm rot="10800000" flipH="1" flipV="1">
              <a:off x="2226970" y="2811500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6" name="Text Box 34"/>
            <p:cNvSpPr txBox="1">
              <a:spLocks noChangeArrowheads="1"/>
            </p:cNvSpPr>
            <p:nvPr/>
          </p:nvSpPr>
          <p:spPr bwMode="auto">
            <a:xfrm>
              <a:off x="2151249" y="2778291"/>
              <a:ext cx="41346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dirty="0"/>
            </a:p>
          </p:txBody>
        </p:sp>
      </p:grpSp>
      <p:sp>
        <p:nvSpPr>
          <p:cNvPr id="45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SOMMA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ANGOLI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9127E-6 1.32285E-6 L 0.56385 0.2624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3.7037E-6 L 0.44535 -0.0009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3607497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Proprietà dell’addizione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-10438" y="1604093"/>
            <a:ext cx="9906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P. Commutativa	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+ b  =  b + a</a:t>
            </a:r>
          </a:p>
          <a:p>
            <a:pPr indent="-252000">
              <a:spcBef>
                <a:spcPct val="50000"/>
              </a:spcBef>
            </a:pPr>
            <a:r>
              <a:rPr lang="it-IT" sz="2000" b="1" dirty="0" smtClean="0"/>
              <a:t>P. Associativa</a:t>
            </a:r>
            <a:r>
              <a:rPr lang="it-IT" sz="2800" b="1" dirty="0" smtClean="0"/>
              <a:t>	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(a + b) + c  =  a + (b + c)</a:t>
            </a:r>
          </a:p>
          <a:p>
            <a:pPr indent="-252000">
              <a:spcBef>
                <a:spcPct val="50000"/>
              </a:spcBef>
            </a:pPr>
            <a:r>
              <a:rPr lang="it-IT" sz="2000" b="1" dirty="0" smtClean="0"/>
              <a:t>Elemento neutro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	a + 0  =  </a:t>
            </a:r>
            <a:r>
              <a:rPr lang="it-IT" sz="2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0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+ a  =  </a:t>
            </a:r>
            <a:r>
              <a:rPr lang="it-IT" sz="2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</a:t>
            </a:r>
            <a:endParaRPr lang="it-IT" sz="2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526093" y="6087485"/>
            <a:ext cx="64258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1600" b="1" dirty="0" smtClean="0"/>
              <a:t>L’elemento neutro è l’angolo nullo; esso è l’angolo che ha i lati coincidenti e che non alcun punto interno.</a:t>
            </a:r>
          </a:p>
        </p:txBody>
      </p:sp>
      <p:grpSp>
        <p:nvGrpSpPr>
          <p:cNvPr id="11" name="Gruppo 10"/>
          <p:cNvGrpSpPr/>
          <p:nvPr/>
        </p:nvGrpSpPr>
        <p:grpSpPr>
          <a:xfrm>
            <a:off x="7451915" y="6125227"/>
            <a:ext cx="2116308" cy="464453"/>
            <a:chOff x="7451915" y="6125227"/>
            <a:chExt cx="2116308" cy="464453"/>
          </a:xfrm>
        </p:grpSpPr>
        <p:grpSp>
          <p:nvGrpSpPr>
            <p:cNvPr id="2" name="Gruppo 42"/>
            <p:cNvGrpSpPr/>
            <p:nvPr/>
          </p:nvGrpSpPr>
          <p:grpSpPr>
            <a:xfrm>
              <a:off x="7451915" y="6125227"/>
              <a:ext cx="2116308" cy="464453"/>
              <a:chOff x="1103177" y="3010032"/>
              <a:chExt cx="2116308" cy="464453"/>
            </a:xfrm>
          </p:grpSpPr>
          <p:sp>
            <p:nvSpPr>
              <p:cNvPr id="34" name="Text Box 21"/>
              <p:cNvSpPr txBox="1">
                <a:spLocks noChangeArrowheads="1"/>
              </p:cNvSpPr>
              <p:nvPr/>
            </p:nvSpPr>
            <p:spPr bwMode="auto">
              <a:xfrm>
                <a:off x="2536883" y="3010032"/>
                <a:ext cx="68260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400" dirty="0" err="1" smtClean="0">
                    <a:latin typeface="Calibri" pitchFamily="34" charset="0"/>
                  </a:rPr>
                  <a:t>A=B</a:t>
                </a:r>
                <a:endParaRPr lang="it-IT" sz="2400" dirty="0">
                  <a:latin typeface="Calibri" pitchFamily="34" charset="0"/>
                </a:endParaRPr>
              </a:p>
            </p:txBody>
          </p:sp>
          <p:sp>
            <p:nvSpPr>
              <p:cNvPr id="35" name="Oval 14"/>
              <p:cNvSpPr>
                <a:spLocks noChangeArrowheads="1"/>
              </p:cNvSpPr>
              <p:nvPr/>
            </p:nvSpPr>
            <p:spPr bwMode="auto">
              <a:xfrm flipH="1">
                <a:off x="1103177" y="3398285"/>
                <a:ext cx="82550" cy="7620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cxnSp>
          <p:nvCxnSpPr>
            <p:cNvPr id="10" name="Connettore 1 9"/>
            <p:cNvCxnSpPr>
              <a:stCxn id="35" idx="2"/>
            </p:cNvCxnSpPr>
            <p:nvPr/>
          </p:nvCxnSpPr>
          <p:spPr bwMode="auto">
            <a:xfrm flipV="1">
              <a:off x="7534465" y="6551112"/>
              <a:ext cx="1847530" cy="46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SOMMA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ANGOLI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5" name="Rectangle 3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LUNGHEZZA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 SEGMENTO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2526" y="1526848"/>
            <a:ext cx="9906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La relazione di isometria, nell’insieme dei segmenti di un piano è una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relazione di equivalenza</a:t>
            </a:r>
            <a:r>
              <a:rPr lang="it-IT" sz="2000" b="1" dirty="0" smtClean="0"/>
              <a:t>.</a:t>
            </a:r>
            <a:br>
              <a:rPr lang="it-IT" sz="2000" b="1" dirty="0" smtClean="0"/>
            </a:br>
            <a:r>
              <a:rPr lang="it-IT" sz="2000" b="1" dirty="0" smtClean="0"/>
              <a:t>        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AB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sym typeface="Symbol"/>
              </a:rPr>
              <a:t> </a:t>
            </a:r>
            <a:r>
              <a:rPr lang="it-IT" sz="2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sym typeface="Symbol"/>
              </a:rPr>
              <a:t>CD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sym typeface="Symbol"/>
              </a:rPr>
              <a:t>   ⇔   m = n         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dove m è la lunghezza di AB  e  n è la lunghezza di </a:t>
            </a:r>
            <a:r>
              <a:rPr lang="it-IT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Symbol"/>
              </a:rPr>
              <a:t>CD</a:t>
            </a:r>
            <a:endParaRPr lang="it-IT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2914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-1" y="1037368"/>
            <a:ext cx="1603333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Proprietà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0" y="6311877"/>
            <a:ext cx="990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1400" b="1" dirty="0" smtClean="0">
                <a:solidFill>
                  <a:schemeClr val="bg1">
                    <a:lumMod val="50000"/>
                  </a:schemeClr>
                </a:solidFill>
              </a:rPr>
              <a:t>Una lunghezza non è un segmento, ma può essere rappresentata da un segmento qualsiasi della classe di equivalenza di appartenenza.</a:t>
            </a:r>
            <a:endParaRPr lang="it-IT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Ovale 25"/>
          <p:cNvSpPr/>
          <p:nvPr/>
        </p:nvSpPr>
        <p:spPr bwMode="auto">
          <a:xfrm>
            <a:off x="300625" y="3256767"/>
            <a:ext cx="9444624" cy="3056351"/>
          </a:xfrm>
          <a:prstGeom prst="ellipse">
            <a:avLst/>
          </a:prstGeom>
          <a:solidFill>
            <a:srgbClr val="FFFFB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29" name="Figura a mano libera 28"/>
          <p:cNvSpPr/>
          <p:nvPr/>
        </p:nvSpPr>
        <p:spPr bwMode="auto">
          <a:xfrm>
            <a:off x="651354" y="3331923"/>
            <a:ext cx="3131506" cy="2029217"/>
          </a:xfrm>
          <a:custGeom>
            <a:avLst/>
            <a:gdLst>
              <a:gd name="connsiteX0" fmla="*/ 1903956 w 2008340"/>
              <a:gd name="connsiteY0" fmla="*/ 0 h 2192055"/>
              <a:gd name="connsiteX1" fmla="*/ 1691014 w 2008340"/>
              <a:gd name="connsiteY1" fmla="*/ 1089765 h 2192055"/>
              <a:gd name="connsiteX2" fmla="*/ 0 w 2008340"/>
              <a:gd name="connsiteY2" fmla="*/ 2192055 h 219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340" h="2192055">
                <a:moveTo>
                  <a:pt x="1903956" y="0"/>
                </a:moveTo>
                <a:cubicBezTo>
                  <a:pt x="1956148" y="362211"/>
                  <a:pt x="2008340" y="724423"/>
                  <a:pt x="1691014" y="1089765"/>
                </a:cubicBezTo>
                <a:cubicBezTo>
                  <a:pt x="1373688" y="1455107"/>
                  <a:pt x="167014" y="2102285"/>
                  <a:pt x="0" y="2192055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38" name="Figura a mano libera 37"/>
          <p:cNvSpPr/>
          <p:nvPr/>
        </p:nvSpPr>
        <p:spPr bwMode="auto">
          <a:xfrm>
            <a:off x="7370420" y="4085425"/>
            <a:ext cx="939452" cy="1797043"/>
          </a:xfrm>
          <a:custGeom>
            <a:avLst/>
            <a:gdLst>
              <a:gd name="connsiteX0" fmla="*/ 112734 w 939452"/>
              <a:gd name="connsiteY0" fmla="*/ 0 h 1465545"/>
              <a:gd name="connsiteX1" fmla="*/ 137786 w 939452"/>
              <a:gd name="connsiteY1" fmla="*/ 726510 h 1465545"/>
              <a:gd name="connsiteX2" fmla="*/ 939452 w 939452"/>
              <a:gd name="connsiteY2" fmla="*/ 1465545 h 146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9452" h="1465545">
                <a:moveTo>
                  <a:pt x="112734" y="0"/>
                </a:moveTo>
                <a:cubicBezTo>
                  <a:pt x="56367" y="241126"/>
                  <a:pt x="0" y="482253"/>
                  <a:pt x="137786" y="726510"/>
                </a:cubicBezTo>
                <a:cubicBezTo>
                  <a:pt x="275572" y="970768"/>
                  <a:pt x="607512" y="1218156"/>
                  <a:pt x="939452" y="1465545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43" name="Figura a mano libera 42"/>
          <p:cNvSpPr/>
          <p:nvPr/>
        </p:nvSpPr>
        <p:spPr bwMode="auto">
          <a:xfrm>
            <a:off x="3645074" y="3670126"/>
            <a:ext cx="4584526" cy="1077238"/>
          </a:xfrm>
          <a:custGeom>
            <a:avLst/>
            <a:gdLst>
              <a:gd name="connsiteX0" fmla="*/ 0 w 4584526"/>
              <a:gd name="connsiteY0" fmla="*/ 225468 h 1077238"/>
              <a:gd name="connsiteX1" fmla="*/ 2016690 w 4584526"/>
              <a:gd name="connsiteY1" fmla="*/ 1039660 h 1077238"/>
              <a:gd name="connsiteX2" fmla="*/ 4584526 w 4584526"/>
              <a:gd name="connsiteY2" fmla="*/ 0 h 1077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84526" h="1077238">
                <a:moveTo>
                  <a:pt x="0" y="225468"/>
                </a:moveTo>
                <a:cubicBezTo>
                  <a:pt x="626301" y="651353"/>
                  <a:pt x="1252602" y="1077238"/>
                  <a:pt x="2016690" y="1039660"/>
                </a:cubicBezTo>
                <a:cubicBezTo>
                  <a:pt x="2780778" y="1002082"/>
                  <a:pt x="3682652" y="501041"/>
                  <a:pt x="4584526" y="0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44" name="Figura a mano libera 43"/>
          <p:cNvSpPr/>
          <p:nvPr/>
        </p:nvSpPr>
        <p:spPr bwMode="auto">
          <a:xfrm>
            <a:off x="4185633" y="4298368"/>
            <a:ext cx="502276" cy="1970467"/>
          </a:xfrm>
          <a:custGeom>
            <a:avLst/>
            <a:gdLst>
              <a:gd name="connsiteX0" fmla="*/ 77273 w 502276"/>
              <a:gd name="connsiteY0" fmla="*/ 0 h 2421228"/>
              <a:gd name="connsiteX1" fmla="*/ 489397 w 502276"/>
              <a:gd name="connsiteY1" fmla="*/ 1429554 h 2421228"/>
              <a:gd name="connsiteX2" fmla="*/ 0 w 502276"/>
              <a:gd name="connsiteY2" fmla="*/ 2421228 h 242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76" h="2421228">
                <a:moveTo>
                  <a:pt x="77273" y="0"/>
                </a:moveTo>
                <a:cubicBezTo>
                  <a:pt x="289774" y="513008"/>
                  <a:pt x="502276" y="1026016"/>
                  <a:pt x="489397" y="1429554"/>
                </a:cubicBezTo>
                <a:cubicBezTo>
                  <a:pt x="476518" y="1833092"/>
                  <a:pt x="238259" y="2127160"/>
                  <a:pt x="0" y="2421228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grpSp>
        <p:nvGrpSpPr>
          <p:cNvPr id="2" name="Gruppo 70"/>
          <p:cNvGrpSpPr/>
          <p:nvPr/>
        </p:nvGrpSpPr>
        <p:grpSpPr>
          <a:xfrm>
            <a:off x="925669" y="4122007"/>
            <a:ext cx="289555" cy="608023"/>
            <a:chOff x="504188" y="3335380"/>
            <a:chExt cx="289555" cy="608023"/>
          </a:xfrm>
        </p:grpSpPr>
        <p:cxnSp>
          <p:nvCxnSpPr>
            <p:cNvPr id="46" name="Connettore 1 45"/>
            <p:cNvCxnSpPr>
              <a:stCxn id="61" idx="1"/>
              <a:endCxn id="50" idx="5"/>
            </p:cNvCxnSpPr>
            <p:nvPr/>
          </p:nvCxnSpPr>
          <p:spPr bwMode="auto">
            <a:xfrm rot="5400000" flipH="1" flipV="1">
              <a:off x="375682" y="3525343"/>
              <a:ext cx="546567" cy="2280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0" name="Oval 14"/>
            <p:cNvSpPr>
              <a:spLocks noChangeArrowheads="1"/>
            </p:cNvSpPr>
            <p:nvPr/>
          </p:nvSpPr>
          <p:spPr bwMode="auto">
            <a:xfrm flipH="1">
              <a:off x="757743" y="3335380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1" name="Oval 14"/>
            <p:cNvSpPr>
              <a:spLocks noChangeArrowheads="1"/>
            </p:cNvSpPr>
            <p:nvPr/>
          </p:nvSpPr>
          <p:spPr bwMode="auto">
            <a:xfrm flipH="1">
              <a:off x="504188" y="3907403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3" name="Gruppo 71"/>
          <p:cNvGrpSpPr/>
          <p:nvPr/>
        </p:nvGrpSpPr>
        <p:grpSpPr>
          <a:xfrm>
            <a:off x="1078069" y="4274407"/>
            <a:ext cx="289555" cy="608023"/>
            <a:chOff x="504188" y="3335380"/>
            <a:chExt cx="289555" cy="608023"/>
          </a:xfrm>
        </p:grpSpPr>
        <p:cxnSp>
          <p:nvCxnSpPr>
            <p:cNvPr id="73" name="Connettore 1 72"/>
            <p:cNvCxnSpPr>
              <a:stCxn id="75" idx="1"/>
              <a:endCxn id="74" idx="5"/>
            </p:cNvCxnSpPr>
            <p:nvPr/>
          </p:nvCxnSpPr>
          <p:spPr bwMode="auto">
            <a:xfrm rot="5400000" flipH="1" flipV="1">
              <a:off x="375682" y="3525343"/>
              <a:ext cx="546567" cy="2280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4" name="Oval 14"/>
            <p:cNvSpPr>
              <a:spLocks noChangeArrowheads="1"/>
            </p:cNvSpPr>
            <p:nvPr/>
          </p:nvSpPr>
          <p:spPr bwMode="auto">
            <a:xfrm flipH="1">
              <a:off x="757743" y="3335380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5" name="Oval 14"/>
            <p:cNvSpPr>
              <a:spLocks noChangeArrowheads="1"/>
            </p:cNvSpPr>
            <p:nvPr/>
          </p:nvSpPr>
          <p:spPr bwMode="auto">
            <a:xfrm flipH="1">
              <a:off x="504188" y="3907403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4" name="Gruppo 75"/>
          <p:cNvGrpSpPr/>
          <p:nvPr/>
        </p:nvGrpSpPr>
        <p:grpSpPr>
          <a:xfrm flipV="1">
            <a:off x="1919401" y="3900714"/>
            <a:ext cx="289555" cy="608023"/>
            <a:chOff x="504188" y="3335380"/>
            <a:chExt cx="289555" cy="608023"/>
          </a:xfrm>
        </p:grpSpPr>
        <p:cxnSp>
          <p:nvCxnSpPr>
            <p:cNvPr id="77" name="Connettore 1 76"/>
            <p:cNvCxnSpPr>
              <a:stCxn id="79" idx="1"/>
              <a:endCxn id="78" idx="5"/>
            </p:cNvCxnSpPr>
            <p:nvPr/>
          </p:nvCxnSpPr>
          <p:spPr bwMode="auto">
            <a:xfrm rot="5400000" flipH="1" flipV="1">
              <a:off x="375682" y="3525343"/>
              <a:ext cx="546567" cy="2280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8" name="Oval 14"/>
            <p:cNvSpPr>
              <a:spLocks noChangeArrowheads="1"/>
            </p:cNvSpPr>
            <p:nvPr/>
          </p:nvSpPr>
          <p:spPr bwMode="auto">
            <a:xfrm flipH="1">
              <a:off x="757743" y="3335380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9" name="Oval 14"/>
            <p:cNvSpPr>
              <a:spLocks noChangeArrowheads="1"/>
            </p:cNvSpPr>
            <p:nvPr/>
          </p:nvSpPr>
          <p:spPr bwMode="auto">
            <a:xfrm flipH="1">
              <a:off x="504188" y="3907403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5" name="Gruppo 79"/>
          <p:cNvGrpSpPr/>
          <p:nvPr/>
        </p:nvGrpSpPr>
        <p:grpSpPr>
          <a:xfrm flipV="1">
            <a:off x="1545708" y="4153322"/>
            <a:ext cx="289555" cy="608023"/>
            <a:chOff x="504188" y="3335380"/>
            <a:chExt cx="289555" cy="608023"/>
          </a:xfrm>
        </p:grpSpPr>
        <p:cxnSp>
          <p:nvCxnSpPr>
            <p:cNvPr id="81" name="Connettore 1 80"/>
            <p:cNvCxnSpPr>
              <a:stCxn id="83" idx="1"/>
              <a:endCxn id="82" idx="5"/>
            </p:cNvCxnSpPr>
            <p:nvPr/>
          </p:nvCxnSpPr>
          <p:spPr bwMode="auto">
            <a:xfrm rot="5400000" flipH="1" flipV="1">
              <a:off x="375682" y="3525343"/>
              <a:ext cx="546567" cy="2280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2" name="Oval 14"/>
            <p:cNvSpPr>
              <a:spLocks noChangeArrowheads="1"/>
            </p:cNvSpPr>
            <p:nvPr/>
          </p:nvSpPr>
          <p:spPr bwMode="auto">
            <a:xfrm flipH="1">
              <a:off x="757743" y="3335380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 flipH="1">
              <a:off x="504188" y="3907403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6" name="Gruppo 83"/>
          <p:cNvGrpSpPr/>
          <p:nvPr/>
        </p:nvGrpSpPr>
        <p:grpSpPr>
          <a:xfrm flipV="1">
            <a:off x="2863029" y="3566686"/>
            <a:ext cx="289555" cy="608023"/>
            <a:chOff x="504188" y="3335380"/>
            <a:chExt cx="289555" cy="608023"/>
          </a:xfrm>
        </p:grpSpPr>
        <p:cxnSp>
          <p:nvCxnSpPr>
            <p:cNvPr id="85" name="Connettore 1 84"/>
            <p:cNvCxnSpPr>
              <a:stCxn id="87" idx="1"/>
              <a:endCxn id="86" idx="5"/>
            </p:cNvCxnSpPr>
            <p:nvPr/>
          </p:nvCxnSpPr>
          <p:spPr bwMode="auto">
            <a:xfrm rot="5400000" flipH="1" flipV="1">
              <a:off x="375682" y="3525343"/>
              <a:ext cx="546567" cy="2280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6" name="Oval 14"/>
            <p:cNvSpPr>
              <a:spLocks noChangeArrowheads="1"/>
            </p:cNvSpPr>
            <p:nvPr/>
          </p:nvSpPr>
          <p:spPr bwMode="auto">
            <a:xfrm flipH="1">
              <a:off x="757743" y="3335380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7" name="Oval 14"/>
            <p:cNvSpPr>
              <a:spLocks noChangeArrowheads="1"/>
            </p:cNvSpPr>
            <p:nvPr/>
          </p:nvSpPr>
          <p:spPr bwMode="auto">
            <a:xfrm flipH="1">
              <a:off x="504188" y="3907403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7" name="Gruppo 87"/>
          <p:cNvGrpSpPr/>
          <p:nvPr/>
        </p:nvGrpSpPr>
        <p:grpSpPr>
          <a:xfrm flipV="1">
            <a:off x="2397478" y="3790068"/>
            <a:ext cx="289555" cy="608023"/>
            <a:chOff x="504188" y="3335380"/>
            <a:chExt cx="289555" cy="608023"/>
          </a:xfrm>
        </p:grpSpPr>
        <p:cxnSp>
          <p:nvCxnSpPr>
            <p:cNvPr id="89" name="Connettore 1 88"/>
            <p:cNvCxnSpPr>
              <a:stCxn id="91" idx="1"/>
              <a:endCxn id="90" idx="5"/>
            </p:cNvCxnSpPr>
            <p:nvPr/>
          </p:nvCxnSpPr>
          <p:spPr bwMode="auto">
            <a:xfrm rot="5400000" flipH="1" flipV="1">
              <a:off x="375682" y="3525343"/>
              <a:ext cx="546567" cy="2280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0" name="Oval 14"/>
            <p:cNvSpPr>
              <a:spLocks noChangeArrowheads="1"/>
            </p:cNvSpPr>
            <p:nvPr/>
          </p:nvSpPr>
          <p:spPr bwMode="auto">
            <a:xfrm flipH="1">
              <a:off x="757743" y="3335380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91" name="Oval 14"/>
            <p:cNvSpPr>
              <a:spLocks noChangeArrowheads="1"/>
            </p:cNvSpPr>
            <p:nvPr/>
          </p:nvSpPr>
          <p:spPr bwMode="auto">
            <a:xfrm flipH="1">
              <a:off x="504188" y="3907403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9" name="Gruppo 102"/>
          <p:cNvGrpSpPr/>
          <p:nvPr/>
        </p:nvGrpSpPr>
        <p:grpSpPr>
          <a:xfrm>
            <a:off x="4689642" y="3382090"/>
            <a:ext cx="220913" cy="993280"/>
            <a:chOff x="4877533" y="3306934"/>
            <a:chExt cx="220913" cy="993280"/>
          </a:xfrm>
        </p:grpSpPr>
        <p:cxnSp>
          <p:nvCxnSpPr>
            <p:cNvPr id="93" name="Connettore 1 92"/>
            <p:cNvCxnSpPr>
              <a:stCxn id="95" idx="0"/>
              <a:endCxn id="94" idx="4"/>
            </p:cNvCxnSpPr>
            <p:nvPr/>
          </p:nvCxnSpPr>
          <p:spPr bwMode="auto">
            <a:xfrm rot="16200000" flipH="1">
              <a:off x="4527349" y="3711117"/>
              <a:ext cx="921280" cy="184913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4" name="Oval 14"/>
            <p:cNvSpPr>
              <a:spLocks noChangeArrowheads="1"/>
            </p:cNvSpPr>
            <p:nvPr/>
          </p:nvSpPr>
          <p:spPr bwMode="auto">
            <a:xfrm flipH="1" flipV="1">
              <a:off x="5062446" y="426421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95" name="Oval 14"/>
            <p:cNvSpPr>
              <a:spLocks noChangeArrowheads="1"/>
            </p:cNvSpPr>
            <p:nvPr/>
          </p:nvSpPr>
          <p:spPr bwMode="auto">
            <a:xfrm flipH="1" flipV="1">
              <a:off x="4877533" y="330693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0" name="Gruppo 103"/>
          <p:cNvGrpSpPr/>
          <p:nvPr/>
        </p:nvGrpSpPr>
        <p:grpSpPr>
          <a:xfrm>
            <a:off x="5919281" y="3446807"/>
            <a:ext cx="220913" cy="993280"/>
            <a:chOff x="4877533" y="3306934"/>
            <a:chExt cx="220913" cy="993280"/>
          </a:xfrm>
        </p:grpSpPr>
        <p:cxnSp>
          <p:nvCxnSpPr>
            <p:cNvPr id="105" name="Connettore 1 104"/>
            <p:cNvCxnSpPr>
              <a:stCxn id="107" idx="0"/>
              <a:endCxn id="106" idx="4"/>
            </p:cNvCxnSpPr>
            <p:nvPr/>
          </p:nvCxnSpPr>
          <p:spPr bwMode="auto">
            <a:xfrm rot="16200000" flipH="1">
              <a:off x="4527349" y="3711117"/>
              <a:ext cx="921280" cy="184913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6" name="Oval 14"/>
            <p:cNvSpPr>
              <a:spLocks noChangeArrowheads="1"/>
            </p:cNvSpPr>
            <p:nvPr/>
          </p:nvSpPr>
          <p:spPr bwMode="auto">
            <a:xfrm flipH="1" flipV="1">
              <a:off x="5062446" y="426421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07" name="Oval 14"/>
            <p:cNvSpPr>
              <a:spLocks noChangeArrowheads="1"/>
            </p:cNvSpPr>
            <p:nvPr/>
          </p:nvSpPr>
          <p:spPr bwMode="auto">
            <a:xfrm flipH="1" flipV="1">
              <a:off x="4877533" y="330693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1" name="Gruppo 107"/>
          <p:cNvGrpSpPr/>
          <p:nvPr/>
        </p:nvGrpSpPr>
        <p:grpSpPr>
          <a:xfrm>
            <a:off x="5543500" y="3459333"/>
            <a:ext cx="220913" cy="993280"/>
            <a:chOff x="4877533" y="3306934"/>
            <a:chExt cx="220913" cy="993280"/>
          </a:xfrm>
        </p:grpSpPr>
        <p:cxnSp>
          <p:nvCxnSpPr>
            <p:cNvPr id="109" name="Connettore 1 108"/>
            <p:cNvCxnSpPr>
              <a:stCxn id="111" idx="0"/>
              <a:endCxn id="110" idx="4"/>
            </p:cNvCxnSpPr>
            <p:nvPr/>
          </p:nvCxnSpPr>
          <p:spPr bwMode="auto">
            <a:xfrm rot="16200000" flipH="1">
              <a:off x="4527349" y="3711117"/>
              <a:ext cx="921280" cy="184913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0" name="Oval 14"/>
            <p:cNvSpPr>
              <a:spLocks noChangeArrowheads="1"/>
            </p:cNvSpPr>
            <p:nvPr/>
          </p:nvSpPr>
          <p:spPr bwMode="auto">
            <a:xfrm flipH="1" flipV="1">
              <a:off x="5062446" y="426421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11" name="Oval 14"/>
            <p:cNvSpPr>
              <a:spLocks noChangeArrowheads="1"/>
            </p:cNvSpPr>
            <p:nvPr/>
          </p:nvSpPr>
          <p:spPr bwMode="auto">
            <a:xfrm flipH="1" flipV="1">
              <a:off x="4877533" y="330693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2" name="Gruppo 111"/>
          <p:cNvGrpSpPr/>
          <p:nvPr/>
        </p:nvGrpSpPr>
        <p:grpSpPr>
          <a:xfrm>
            <a:off x="4328476" y="3346599"/>
            <a:ext cx="220912" cy="993280"/>
            <a:chOff x="4877533" y="3306934"/>
            <a:chExt cx="220912" cy="993280"/>
          </a:xfrm>
        </p:grpSpPr>
        <p:cxnSp>
          <p:nvCxnSpPr>
            <p:cNvPr id="113" name="Connettore 1 112"/>
            <p:cNvCxnSpPr>
              <a:stCxn id="115" idx="0"/>
              <a:endCxn id="114" idx="4"/>
            </p:cNvCxnSpPr>
            <p:nvPr/>
          </p:nvCxnSpPr>
          <p:spPr bwMode="auto">
            <a:xfrm rot="16200000" flipH="1">
              <a:off x="4527349" y="3711118"/>
              <a:ext cx="921280" cy="184912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4" name="Oval 14"/>
            <p:cNvSpPr>
              <a:spLocks noChangeArrowheads="1"/>
            </p:cNvSpPr>
            <p:nvPr/>
          </p:nvSpPr>
          <p:spPr bwMode="auto">
            <a:xfrm flipH="1" flipV="1">
              <a:off x="5062445" y="426421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15" name="Oval 14"/>
            <p:cNvSpPr>
              <a:spLocks noChangeArrowheads="1"/>
            </p:cNvSpPr>
            <p:nvPr/>
          </p:nvSpPr>
          <p:spPr bwMode="auto">
            <a:xfrm flipH="1" flipV="1">
              <a:off x="4877533" y="330693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3" name="Gruppo 115"/>
          <p:cNvGrpSpPr/>
          <p:nvPr/>
        </p:nvGrpSpPr>
        <p:grpSpPr>
          <a:xfrm flipH="1">
            <a:off x="6320114" y="3396704"/>
            <a:ext cx="220913" cy="993280"/>
            <a:chOff x="4914106" y="3306934"/>
            <a:chExt cx="220913" cy="993280"/>
          </a:xfrm>
        </p:grpSpPr>
        <p:cxnSp>
          <p:nvCxnSpPr>
            <p:cNvPr id="117" name="Connettore 1 116"/>
            <p:cNvCxnSpPr>
              <a:stCxn id="119" idx="0"/>
              <a:endCxn id="118" idx="4"/>
            </p:cNvCxnSpPr>
            <p:nvPr/>
          </p:nvCxnSpPr>
          <p:spPr bwMode="auto">
            <a:xfrm rot="16200000" flipH="1">
              <a:off x="4563922" y="3711118"/>
              <a:ext cx="921280" cy="184913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8" name="Oval 14"/>
            <p:cNvSpPr>
              <a:spLocks noChangeArrowheads="1"/>
            </p:cNvSpPr>
            <p:nvPr/>
          </p:nvSpPr>
          <p:spPr bwMode="auto">
            <a:xfrm flipH="1" flipV="1">
              <a:off x="5099019" y="426421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19" name="Oval 14"/>
            <p:cNvSpPr>
              <a:spLocks noChangeArrowheads="1"/>
            </p:cNvSpPr>
            <p:nvPr/>
          </p:nvSpPr>
          <p:spPr bwMode="auto">
            <a:xfrm flipH="1" flipV="1">
              <a:off x="4914106" y="330693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4" name="Gruppo 119"/>
          <p:cNvGrpSpPr/>
          <p:nvPr/>
        </p:nvGrpSpPr>
        <p:grpSpPr>
          <a:xfrm flipH="1">
            <a:off x="5144755" y="3423844"/>
            <a:ext cx="220913" cy="993280"/>
            <a:chOff x="4914106" y="3306934"/>
            <a:chExt cx="220913" cy="993280"/>
          </a:xfrm>
        </p:grpSpPr>
        <p:cxnSp>
          <p:nvCxnSpPr>
            <p:cNvPr id="121" name="Connettore 1 120"/>
            <p:cNvCxnSpPr>
              <a:stCxn id="123" idx="0"/>
              <a:endCxn id="122" idx="4"/>
            </p:cNvCxnSpPr>
            <p:nvPr/>
          </p:nvCxnSpPr>
          <p:spPr bwMode="auto">
            <a:xfrm rot="16200000" flipH="1">
              <a:off x="4563922" y="3711118"/>
              <a:ext cx="921280" cy="184913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2" name="Oval 14"/>
            <p:cNvSpPr>
              <a:spLocks noChangeArrowheads="1"/>
            </p:cNvSpPr>
            <p:nvPr/>
          </p:nvSpPr>
          <p:spPr bwMode="auto">
            <a:xfrm flipH="1" flipV="1">
              <a:off x="5099019" y="426421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23" name="Oval 14"/>
            <p:cNvSpPr>
              <a:spLocks noChangeArrowheads="1"/>
            </p:cNvSpPr>
            <p:nvPr/>
          </p:nvSpPr>
          <p:spPr bwMode="auto">
            <a:xfrm flipH="1" flipV="1">
              <a:off x="4914106" y="3306934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6" name="Gruppo 135"/>
          <p:cNvGrpSpPr/>
          <p:nvPr/>
        </p:nvGrpSpPr>
        <p:grpSpPr>
          <a:xfrm>
            <a:off x="1718495" y="4313192"/>
            <a:ext cx="2306888" cy="821831"/>
            <a:chOff x="1242506" y="4501082"/>
            <a:chExt cx="2306888" cy="821831"/>
          </a:xfrm>
        </p:grpSpPr>
        <p:cxnSp>
          <p:nvCxnSpPr>
            <p:cNvPr id="125" name="Connettore 1 124"/>
            <p:cNvCxnSpPr>
              <a:stCxn id="127" idx="2"/>
              <a:endCxn id="126" idx="5"/>
            </p:cNvCxnSpPr>
            <p:nvPr/>
          </p:nvCxnSpPr>
          <p:spPr bwMode="auto">
            <a:xfrm rot="10800000" flipV="1">
              <a:off x="1273234" y="4519081"/>
              <a:ext cx="2240160" cy="773103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6" name="Oval 14"/>
            <p:cNvSpPr>
              <a:spLocks noChangeArrowheads="1"/>
            </p:cNvSpPr>
            <p:nvPr/>
          </p:nvSpPr>
          <p:spPr bwMode="auto">
            <a:xfrm flipV="1">
              <a:off x="1242506" y="5286913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27" name="Oval 14"/>
            <p:cNvSpPr>
              <a:spLocks noChangeArrowheads="1"/>
            </p:cNvSpPr>
            <p:nvPr/>
          </p:nvSpPr>
          <p:spPr bwMode="auto">
            <a:xfrm flipV="1">
              <a:off x="3513394" y="4501082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7" name="Gruppo 136"/>
          <p:cNvGrpSpPr/>
          <p:nvPr/>
        </p:nvGrpSpPr>
        <p:grpSpPr>
          <a:xfrm>
            <a:off x="1874876" y="4554709"/>
            <a:ext cx="2306888" cy="821831"/>
            <a:chOff x="1242506" y="4501082"/>
            <a:chExt cx="2306888" cy="821831"/>
          </a:xfrm>
        </p:grpSpPr>
        <p:cxnSp>
          <p:nvCxnSpPr>
            <p:cNvPr id="138" name="Connettore 1 137"/>
            <p:cNvCxnSpPr>
              <a:stCxn id="140" idx="2"/>
              <a:endCxn id="139" idx="5"/>
            </p:cNvCxnSpPr>
            <p:nvPr/>
          </p:nvCxnSpPr>
          <p:spPr bwMode="auto">
            <a:xfrm rot="10800000" flipV="1">
              <a:off x="1273234" y="4519081"/>
              <a:ext cx="2240160" cy="773103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9" name="Oval 14"/>
            <p:cNvSpPr>
              <a:spLocks noChangeArrowheads="1"/>
            </p:cNvSpPr>
            <p:nvPr/>
          </p:nvSpPr>
          <p:spPr bwMode="auto">
            <a:xfrm flipV="1">
              <a:off x="1242506" y="5286913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40" name="Oval 14"/>
            <p:cNvSpPr>
              <a:spLocks noChangeArrowheads="1"/>
            </p:cNvSpPr>
            <p:nvPr/>
          </p:nvSpPr>
          <p:spPr bwMode="auto">
            <a:xfrm flipV="1">
              <a:off x="3513394" y="4501082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8" name="Gruppo 140"/>
          <p:cNvGrpSpPr/>
          <p:nvPr/>
        </p:nvGrpSpPr>
        <p:grpSpPr>
          <a:xfrm flipV="1">
            <a:off x="1531922" y="5324043"/>
            <a:ext cx="2306888" cy="821831"/>
            <a:chOff x="1242506" y="4524728"/>
            <a:chExt cx="2306888" cy="821831"/>
          </a:xfrm>
        </p:grpSpPr>
        <p:cxnSp>
          <p:nvCxnSpPr>
            <p:cNvPr id="142" name="Connettore 1 141"/>
            <p:cNvCxnSpPr>
              <a:stCxn id="144" idx="2"/>
              <a:endCxn id="143" idx="5"/>
            </p:cNvCxnSpPr>
            <p:nvPr/>
          </p:nvCxnSpPr>
          <p:spPr bwMode="auto">
            <a:xfrm rot="10800000" flipV="1">
              <a:off x="1273234" y="4542727"/>
              <a:ext cx="2240160" cy="773103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3" name="Oval 14"/>
            <p:cNvSpPr>
              <a:spLocks noChangeArrowheads="1"/>
            </p:cNvSpPr>
            <p:nvPr/>
          </p:nvSpPr>
          <p:spPr bwMode="auto">
            <a:xfrm flipV="1">
              <a:off x="1242506" y="5310559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44" name="Oval 14"/>
            <p:cNvSpPr>
              <a:spLocks noChangeArrowheads="1"/>
            </p:cNvSpPr>
            <p:nvPr/>
          </p:nvSpPr>
          <p:spPr bwMode="auto">
            <a:xfrm flipV="1">
              <a:off x="3513394" y="4524728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9" name="Gruppo 158"/>
          <p:cNvGrpSpPr/>
          <p:nvPr/>
        </p:nvGrpSpPr>
        <p:grpSpPr>
          <a:xfrm>
            <a:off x="7943525" y="3997329"/>
            <a:ext cx="227855" cy="212526"/>
            <a:chOff x="7805738" y="1041186"/>
            <a:chExt cx="227855" cy="212526"/>
          </a:xfrm>
        </p:grpSpPr>
        <p:cxnSp>
          <p:nvCxnSpPr>
            <p:cNvPr id="146" name="Connettore 1 145"/>
            <p:cNvCxnSpPr>
              <a:stCxn id="148" idx="1"/>
              <a:endCxn id="147" idx="5"/>
            </p:cNvCxnSpPr>
            <p:nvPr/>
          </p:nvCxnSpPr>
          <p:spPr bwMode="auto">
            <a:xfrm rot="5400000">
              <a:off x="7844131" y="1064250"/>
              <a:ext cx="151070" cy="1663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47" name="Oval 14"/>
            <p:cNvSpPr>
              <a:spLocks noChangeArrowheads="1"/>
            </p:cNvSpPr>
            <p:nvPr/>
          </p:nvSpPr>
          <p:spPr bwMode="auto">
            <a:xfrm flipV="1">
              <a:off x="7805738" y="1217712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48" name="Oval 14"/>
            <p:cNvSpPr>
              <a:spLocks noChangeArrowheads="1"/>
            </p:cNvSpPr>
            <p:nvPr/>
          </p:nvSpPr>
          <p:spPr bwMode="auto">
            <a:xfrm flipV="1">
              <a:off x="7997593" y="1041186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20" name="Gruppo 159"/>
          <p:cNvGrpSpPr/>
          <p:nvPr/>
        </p:nvGrpSpPr>
        <p:grpSpPr>
          <a:xfrm>
            <a:off x="7845404" y="4700874"/>
            <a:ext cx="227855" cy="212526"/>
            <a:chOff x="7805738" y="1041186"/>
            <a:chExt cx="227855" cy="212526"/>
          </a:xfrm>
        </p:grpSpPr>
        <p:cxnSp>
          <p:nvCxnSpPr>
            <p:cNvPr id="161" name="Connettore 1 160"/>
            <p:cNvCxnSpPr>
              <a:stCxn id="163" idx="1"/>
              <a:endCxn id="162" idx="5"/>
            </p:cNvCxnSpPr>
            <p:nvPr/>
          </p:nvCxnSpPr>
          <p:spPr bwMode="auto">
            <a:xfrm rot="5400000">
              <a:off x="7844131" y="1064250"/>
              <a:ext cx="151070" cy="1663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2" name="Oval 14"/>
            <p:cNvSpPr>
              <a:spLocks noChangeArrowheads="1"/>
            </p:cNvSpPr>
            <p:nvPr/>
          </p:nvSpPr>
          <p:spPr bwMode="auto">
            <a:xfrm flipV="1">
              <a:off x="7805738" y="1217712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63" name="Oval 14"/>
            <p:cNvSpPr>
              <a:spLocks noChangeArrowheads="1"/>
            </p:cNvSpPr>
            <p:nvPr/>
          </p:nvSpPr>
          <p:spPr bwMode="auto">
            <a:xfrm flipV="1">
              <a:off x="7997593" y="1041186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21" name="Gruppo 163"/>
          <p:cNvGrpSpPr/>
          <p:nvPr/>
        </p:nvGrpSpPr>
        <p:grpSpPr>
          <a:xfrm flipH="1">
            <a:off x="8248325" y="4302129"/>
            <a:ext cx="227855" cy="212526"/>
            <a:chOff x="7805738" y="1041186"/>
            <a:chExt cx="227855" cy="212526"/>
          </a:xfrm>
        </p:grpSpPr>
        <p:cxnSp>
          <p:nvCxnSpPr>
            <p:cNvPr id="165" name="Connettore 1 164"/>
            <p:cNvCxnSpPr>
              <a:stCxn id="167" idx="1"/>
              <a:endCxn id="166" idx="5"/>
            </p:cNvCxnSpPr>
            <p:nvPr/>
          </p:nvCxnSpPr>
          <p:spPr bwMode="auto">
            <a:xfrm rot="5400000">
              <a:off x="7844131" y="1064250"/>
              <a:ext cx="151070" cy="1663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6" name="Oval 14"/>
            <p:cNvSpPr>
              <a:spLocks noChangeArrowheads="1"/>
            </p:cNvSpPr>
            <p:nvPr/>
          </p:nvSpPr>
          <p:spPr bwMode="auto">
            <a:xfrm flipV="1">
              <a:off x="7805738" y="1217712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67" name="Oval 14"/>
            <p:cNvSpPr>
              <a:spLocks noChangeArrowheads="1"/>
            </p:cNvSpPr>
            <p:nvPr/>
          </p:nvSpPr>
          <p:spPr bwMode="auto">
            <a:xfrm flipV="1">
              <a:off x="7997593" y="1041186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22" name="Gruppo 167"/>
          <p:cNvGrpSpPr/>
          <p:nvPr/>
        </p:nvGrpSpPr>
        <p:grpSpPr>
          <a:xfrm>
            <a:off x="8313042" y="5043252"/>
            <a:ext cx="227855" cy="212526"/>
            <a:chOff x="7805738" y="1041186"/>
            <a:chExt cx="227855" cy="212526"/>
          </a:xfrm>
        </p:grpSpPr>
        <p:cxnSp>
          <p:nvCxnSpPr>
            <p:cNvPr id="169" name="Connettore 1 168"/>
            <p:cNvCxnSpPr>
              <a:stCxn id="171" idx="1"/>
              <a:endCxn id="170" idx="5"/>
            </p:cNvCxnSpPr>
            <p:nvPr/>
          </p:nvCxnSpPr>
          <p:spPr bwMode="auto">
            <a:xfrm rot="5400000">
              <a:off x="7844131" y="1064250"/>
              <a:ext cx="151070" cy="1663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0" name="Oval 14"/>
            <p:cNvSpPr>
              <a:spLocks noChangeArrowheads="1"/>
            </p:cNvSpPr>
            <p:nvPr/>
          </p:nvSpPr>
          <p:spPr bwMode="auto">
            <a:xfrm flipV="1">
              <a:off x="7805738" y="1217712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71" name="Oval 14"/>
            <p:cNvSpPr>
              <a:spLocks noChangeArrowheads="1"/>
            </p:cNvSpPr>
            <p:nvPr/>
          </p:nvSpPr>
          <p:spPr bwMode="auto">
            <a:xfrm flipV="1">
              <a:off x="7997593" y="1041186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23" name="Gruppo 171"/>
          <p:cNvGrpSpPr/>
          <p:nvPr/>
        </p:nvGrpSpPr>
        <p:grpSpPr>
          <a:xfrm flipH="1">
            <a:off x="8878802" y="4281252"/>
            <a:ext cx="227855" cy="212526"/>
            <a:chOff x="7805738" y="1041186"/>
            <a:chExt cx="227855" cy="212526"/>
          </a:xfrm>
        </p:grpSpPr>
        <p:cxnSp>
          <p:nvCxnSpPr>
            <p:cNvPr id="173" name="Connettore 1 172"/>
            <p:cNvCxnSpPr>
              <a:stCxn id="175" idx="1"/>
              <a:endCxn id="174" idx="5"/>
            </p:cNvCxnSpPr>
            <p:nvPr/>
          </p:nvCxnSpPr>
          <p:spPr bwMode="auto">
            <a:xfrm rot="5400000">
              <a:off x="7844131" y="1064250"/>
              <a:ext cx="151070" cy="1663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4" name="Oval 14"/>
            <p:cNvSpPr>
              <a:spLocks noChangeArrowheads="1"/>
            </p:cNvSpPr>
            <p:nvPr/>
          </p:nvSpPr>
          <p:spPr bwMode="auto">
            <a:xfrm flipV="1">
              <a:off x="7805738" y="1217712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75" name="Oval 14"/>
            <p:cNvSpPr>
              <a:spLocks noChangeArrowheads="1"/>
            </p:cNvSpPr>
            <p:nvPr/>
          </p:nvSpPr>
          <p:spPr bwMode="auto">
            <a:xfrm flipV="1">
              <a:off x="7997593" y="1041186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24" name="Gruppo 175"/>
          <p:cNvGrpSpPr/>
          <p:nvPr/>
        </p:nvGrpSpPr>
        <p:grpSpPr>
          <a:xfrm>
            <a:off x="8617843" y="4571439"/>
            <a:ext cx="227855" cy="212526"/>
            <a:chOff x="7805738" y="1041186"/>
            <a:chExt cx="227855" cy="212526"/>
          </a:xfrm>
        </p:grpSpPr>
        <p:cxnSp>
          <p:nvCxnSpPr>
            <p:cNvPr id="177" name="Connettore 1 176"/>
            <p:cNvCxnSpPr>
              <a:stCxn id="179" idx="1"/>
              <a:endCxn id="178" idx="5"/>
            </p:cNvCxnSpPr>
            <p:nvPr/>
          </p:nvCxnSpPr>
          <p:spPr bwMode="auto">
            <a:xfrm rot="5400000">
              <a:off x="7844131" y="1064250"/>
              <a:ext cx="151070" cy="1663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8" name="Oval 14"/>
            <p:cNvSpPr>
              <a:spLocks noChangeArrowheads="1"/>
            </p:cNvSpPr>
            <p:nvPr/>
          </p:nvSpPr>
          <p:spPr bwMode="auto">
            <a:xfrm flipV="1">
              <a:off x="7805738" y="1217712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79" name="Oval 14"/>
            <p:cNvSpPr>
              <a:spLocks noChangeArrowheads="1"/>
            </p:cNvSpPr>
            <p:nvPr/>
          </p:nvSpPr>
          <p:spPr bwMode="auto">
            <a:xfrm flipV="1">
              <a:off x="7997593" y="1041186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27" name="Gruppo 179"/>
          <p:cNvGrpSpPr/>
          <p:nvPr/>
        </p:nvGrpSpPr>
        <p:grpSpPr>
          <a:xfrm flipH="1">
            <a:off x="9014500" y="4880414"/>
            <a:ext cx="227855" cy="212526"/>
            <a:chOff x="7805738" y="1041186"/>
            <a:chExt cx="227855" cy="212526"/>
          </a:xfrm>
        </p:grpSpPr>
        <p:cxnSp>
          <p:nvCxnSpPr>
            <p:cNvPr id="181" name="Connettore 1 180"/>
            <p:cNvCxnSpPr>
              <a:stCxn id="183" idx="1"/>
              <a:endCxn id="182" idx="5"/>
            </p:cNvCxnSpPr>
            <p:nvPr/>
          </p:nvCxnSpPr>
          <p:spPr bwMode="auto">
            <a:xfrm rot="5400000">
              <a:off x="7844131" y="1064250"/>
              <a:ext cx="151070" cy="16639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2" name="Oval 14"/>
            <p:cNvSpPr>
              <a:spLocks noChangeArrowheads="1"/>
            </p:cNvSpPr>
            <p:nvPr/>
          </p:nvSpPr>
          <p:spPr bwMode="auto">
            <a:xfrm flipV="1">
              <a:off x="7805738" y="1217712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83" name="Oval 14"/>
            <p:cNvSpPr>
              <a:spLocks noChangeArrowheads="1"/>
            </p:cNvSpPr>
            <p:nvPr/>
          </p:nvSpPr>
          <p:spPr bwMode="auto">
            <a:xfrm flipV="1">
              <a:off x="7997593" y="1041186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28" name="Gruppo 201"/>
          <p:cNvGrpSpPr/>
          <p:nvPr/>
        </p:nvGrpSpPr>
        <p:grpSpPr>
          <a:xfrm>
            <a:off x="4707341" y="4538037"/>
            <a:ext cx="1912900" cy="1698915"/>
            <a:chOff x="5208382" y="3573533"/>
            <a:chExt cx="1912900" cy="1698915"/>
          </a:xfrm>
        </p:grpSpPr>
        <p:cxnSp>
          <p:nvCxnSpPr>
            <p:cNvPr id="203" name="Connettore 1 202"/>
            <p:cNvCxnSpPr>
              <a:stCxn id="205" idx="1"/>
              <a:endCxn id="204" idx="5"/>
            </p:cNvCxnSpPr>
            <p:nvPr/>
          </p:nvCxnSpPr>
          <p:spPr bwMode="auto">
            <a:xfrm rot="5400000">
              <a:off x="5346103" y="3497268"/>
              <a:ext cx="1637459" cy="1851444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4" name="Oval 14"/>
            <p:cNvSpPr>
              <a:spLocks noChangeArrowheads="1"/>
            </p:cNvSpPr>
            <p:nvPr/>
          </p:nvSpPr>
          <p:spPr bwMode="auto">
            <a:xfrm flipV="1">
              <a:off x="5208382" y="5236448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05" name="Oval 14"/>
            <p:cNvSpPr>
              <a:spLocks noChangeArrowheads="1"/>
            </p:cNvSpPr>
            <p:nvPr/>
          </p:nvSpPr>
          <p:spPr bwMode="auto">
            <a:xfrm flipV="1">
              <a:off x="7085282" y="3573533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30" name="Gruppo 205"/>
          <p:cNvGrpSpPr/>
          <p:nvPr/>
        </p:nvGrpSpPr>
        <p:grpSpPr>
          <a:xfrm>
            <a:off x="5060157" y="4527599"/>
            <a:ext cx="1912900" cy="1698915"/>
            <a:chOff x="5208382" y="3573533"/>
            <a:chExt cx="1912900" cy="1698915"/>
          </a:xfrm>
        </p:grpSpPr>
        <p:cxnSp>
          <p:nvCxnSpPr>
            <p:cNvPr id="207" name="Connettore 1 206"/>
            <p:cNvCxnSpPr>
              <a:stCxn id="209" idx="1"/>
              <a:endCxn id="208" idx="5"/>
            </p:cNvCxnSpPr>
            <p:nvPr/>
          </p:nvCxnSpPr>
          <p:spPr bwMode="auto">
            <a:xfrm rot="5400000">
              <a:off x="5346103" y="3497268"/>
              <a:ext cx="1637459" cy="1851444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8" name="Oval 14"/>
            <p:cNvSpPr>
              <a:spLocks noChangeArrowheads="1"/>
            </p:cNvSpPr>
            <p:nvPr/>
          </p:nvSpPr>
          <p:spPr bwMode="auto">
            <a:xfrm flipV="1">
              <a:off x="5208382" y="5236448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09" name="Oval 14"/>
            <p:cNvSpPr>
              <a:spLocks noChangeArrowheads="1"/>
            </p:cNvSpPr>
            <p:nvPr/>
          </p:nvSpPr>
          <p:spPr bwMode="auto">
            <a:xfrm flipV="1">
              <a:off x="7085282" y="3573533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31" name="Gruppo 209"/>
          <p:cNvGrpSpPr/>
          <p:nvPr/>
        </p:nvGrpSpPr>
        <p:grpSpPr>
          <a:xfrm>
            <a:off x="5412974" y="4542212"/>
            <a:ext cx="1912900" cy="1698915"/>
            <a:chOff x="5208382" y="3573533"/>
            <a:chExt cx="1912900" cy="1698915"/>
          </a:xfrm>
        </p:grpSpPr>
        <p:cxnSp>
          <p:nvCxnSpPr>
            <p:cNvPr id="211" name="Connettore 1 210"/>
            <p:cNvCxnSpPr>
              <a:stCxn id="213" idx="1"/>
              <a:endCxn id="212" idx="5"/>
            </p:cNvCxnSpPr>
            <p:nvPr/>
          </p:nvCxnSpPr>
          <p:spPr bwMode="auto">
            <a:xfrm rot="5400000">
              <a:off x="5346103" y="3497268"/>
              <a:ext cx="1637459" cy="1851444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12" name="Oval 14"/>
            <p:cNvSpPr>
              <a:spLocks noChangeArrowheads="1"/>
            </p:cNvSpPr>
            <p:nvPr/>
          </p:nvSpPr>
          <p:spPr bwMode="auto">
            <a:xfrm flipV="1">
              <a:off x="5208382" y="5236448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13" name="Oval 14"/>
            <p:cNvSpPr>
              <a:spLocks noChangeArrowheads="1"/>
            </p:cNvSpPr>
            <p:nvPr/>
          </p:nvSpPr>
          <p:spPr bwMode="auto">
            <a:xfrm flipV="1">
              <a:off x="7085282" y="3573533"/>
              <a:ext cx="36000" cy="36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24" name="Text Box 2"/>
          <p:cNvSpPr txBox="1">
            <a:spLocks noChangeArrowheads="1"/>
          </p:cNvSpPr>
          <p:nvPr/>
        </p:nvSpPr>
        <p:spPr bwMode="auto">
          <a:xfrm>
            <a:off x="12526" y="2516402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Essa determina una partizione dell’insieme dei segmenti di un piano in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 di equivalenza</a:t>
            </a:r>
            <a:r>
              <a:rPr lang="it-IT" sz="2000" b="1" dirty="0" smtClean="0"/>
              <a:t>, ognuna delle quali è detta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lunghezza</a:t>
            </a:r>
            <a:r>
              <a:rPr lang="it-IT" sz="2000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0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animBg="1"/>
      <p:bldP spid="25" grpId="0"/>
      <p:bldP spid="26" grpId="0" animBg="1"/>
      <p:bldP spid="29" grpId="0" animBg="1"/>
      <p:bldP spid="38" grpId="0" animBg="1"/>
      <p:bldP spid="43" grpId="0" animBg="1"/>
      <p:bldP spid="44" grpId="0" animBg="1"/>
      <p:bldP spid="1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3432133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Differenza di angoli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-10438" y="1516411"/>
            <a:ext cx="9906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La differenza di due angoli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AVB</a:t>
            </a:r>
            <a:r>
              <a:rPr lang="it-IT" sz="2000" b="1" dirty="0" smtClean="0"/>
              <a:t>  e 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CUD</a:t>
            </a:r>
            <a:r>
              <a:rPr lang="it-IT" sz="2000" b="1" dirty="0" smtClean="0"/>
              <a:t>  </a:t>
            </a:r>
            <a:r>
              <a:rPr lang="it-IT" b="1" dirty="0" smtClean="0"/>
              <a:t>(con AVB&gt;CUD o AVB</a:t>
            </a:r>
            <a:r>
              <a:rPr lang="it-IT" b="1" dirty="0" smtClean="0">
                <a:sym typeface="Symbol"/>
              </a:rPr>
              <a:t>  </a:t>
            </a:r>
            <a:r>
              <a:rPr lang="it-IT" b="1" dirty="0" smtClean="0"/>
              <a:t>CUD)</a:t>
            </a:r>
            <a:r>
              <a:rPr lang="it-IT" sz="2000" b="1" dirty="0" smtClean="0"/>
              <a:t> è l’angolo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DVB </a:t>
            </a:r>
            <a:r>
              <a:rPr lang="it-IT" sz="2000" b="1" dirty="0" smtClean="0"/>
              <a:t> che addizionato all’angolo 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CUD </a:t>
            </a:r>
            <a:r>
              <a:rPr lang="it-IT" sz="2000" b="1" dirty="0" smtClean="0"/>
              <a:t> dà per somma l’angolo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AVB</a:t>
            </a:r>
            <a:r>
              <a:rPr lang="it-IT" sz="2000" b="1" dirty="0" smtClean="0"/>
              <a:t>.</a:t>
            </a:r>
          </a:p>
        </p:txBody>
      </p:sp>
      <p:grpSp>
        <p:nvGrpSpPr>
          <p:cNvPr id="67" name="Gruppo 66"/>
          <p:cNvGrpSpPr/>
          <p:nvPr/>
        </p:nvGrpSpPr>
        <p:grpSpPr>
          <a:xfrm>
            <a:off x="3174908" y="3236479"/>
            <a:ext cx="6493098" cy="3264795"/>
            <a:chOff x="3412902" y="3699941"/>
            <a:chExt cx="6493098" cy="3264795"/>
          </a:xfrm>
        </p:grpSpPr>
        <p:sp>
          <p:nvSpPr>
            <p:cNvPr id="72" name="Parallelogramma 71"/>
            <p:cNvSpPr/>
            <p:nvPr/>
          </p:nvSpPr>
          <p:spPr bwMode="auto">
            <a:xfrm>
              <a:off x="3412902" y="3699941"/>
              <a:ext cx="6387922" cy="2878426"/>
            </a:xfrm>
            <a:prstGeom prst="parallelogram">
              <a:avLst>
                <a:gd name="adj" fmla="val 39853"/>
              </a:avLst>
            </a:prstGeom>
            <a:gradFill flip="none" rotWithShape="1">
              <a:gsLst>
                <a:gs pos="0">
                  <a:srgbClr val="8BBAFF">
                    <a:alpha val="34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19050" cap="flat" cmpd="sng" algn="ctr">
              <a:solidFill>
                <a:srgbClr val="8BBA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75" name="Text Box 21"/>
            <p:cNvSpPr txBox="1">
              <a:spLocks noChangeArrowheads="1"/>
            </p:cNvSpPr>
            <p:nvPr/>
          </p:nvSpPr>
          <p:spPr bwMode="auto">
            <a:xfrm>
              <a:off x="9571297" y="6441516"/>
              <a:ext cx="26844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Times New Roman" pitchFamily="18" charset="0"/>
                </a:rPr>
                <a:t>r</a:t>
              </a:r>
              <a:endParaRPr lang="it-IT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76" name="Connettore 1 75"/>
            <p:cNvCxnSpPr/>
            <p:nvPr/>
          </p:nvCxnSpPr>
          <p:spPr bwMode="auto">
            <a:xfrm>
              <a:off x="3413254" y="6576180"/>
              <a:ext cx="569504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Connettore 1 77"/>
            <p:cNvCxnSpPr/>
            <p:nvPr/>
          </p:nvCxnSpPr>
          <p:spPr bwMode="auto">
            <a:xfrm>
              <a:off x="9120820" y="6573179"/>
              <a:ext cx="785180" cy="158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79" name="Text Box 34"/>
          <p:cNvSpPr txBox="1">
            <a:spLocks noChangeArrowheads="1"/>
          </p:cNvSpPr>
          <p:nvPr/>
        </p:nvSpPr>
        <p:spPr bwMode="auto">
          <a:xfrm>
            <a:off x="250521" y="4925775"/>
            <a:ext cx="576737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it-IT" sz="2400" baseline="30000" dirty="0"/>
          </a:p>
        </p:txBody>
      </p:sp>
      <p:grpSp>
        <p:nvGrpSpPr>
          <p:cNvPr id="81" name="Gruppo 80"/>
          <p:cNvGrpSpPr/>
          <p:nvPr/>
        </p:nvGrpSpPr>
        <p:grpSpPr>
          <a:xfrm>
            <a:off x="184478" y="2833597"/>
            <a:ext cx="2186315" cy="1872306"/>
            <a:chOff x="656133" y="3574108"/>
            <a:chExt cx="2186315" cy="1872306"/>
          </a:xfrm>
        </p:grpSpPr>
        <p:sp>
          <p:nvSpPr>
            <p:cNvPr id="84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85" name="Arco 84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86" name="Text Box 34"/>
            <p:cNvSpPr txBox="1">
              <a:spLocks noChangeArrowheads="1"/>
            </p:cNvSpPr>
            <p:nvPr/>
          </p:nvSpPr>
          <p:spPr bwMode="auto">
            <a:xfrm>
              <a:off x="2317931" y="5077082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</a:t>
              </a:r>
              <a:endParaRPr lang="it-IT" baseline="30000" dirty="0"/>
            </a:p>
          </p:txBody>
        </p:sp>
        <p:cxnSp>
          <p:nvCxnSpPr>
            <p:cNvPr id="87" name="Connettore 1 86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8" name="Text Box 34"/>
            <p:cNvSpPr txBox="1">
              <a:spLocks noChangeArrowheads="1"/>
            </p:cNvSpPr>
            <p:nvPr/>
          </p:nvSpPr>
          <p:spPr bwMode="auto">
            <a:xfrm>
              <a:off x="1137299" y="3574108"/>
              <a:ext cx="592713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B</a:t>
              </a:r>
              <a:endParaRPr lang="it-IT" baseline="30000" dirty="0"/>
            </a:p>
          </p:txBody>
        </p:sp>
        <p:cxnSp>
          <p:nvCxnSpPr>
            <p:cNvPr id="89" name="Connettore 1 88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0" name="Text Box 34"/>
            <p:cNvSpPr txBox="1">
              <a:spLocks noChangeArrowheads="1"/>
            </p:cNvSpPr>
            <p:nvPr/>
          </p:nvSpPr>
          <p:spPr bwMode="auto">
            <a:xfrm>
              <a:off x="656133" y="5070444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</a:t>
              </a:r>
              <a:endParaRPr lang="it-IT" baseline="30000" dirty="0"/>
            </a:p>
          </p:txBody>
        </p:sp>
      </p:grpSp>
      <p:grpSp>
        <p:nvGrpSpPr>
          <p:cNvPr id="91" name="Gruppo 90"/>
          <p:cNvGrpSpPr/>
          <p:nvPr/>
        </p:nvGrpSpPr>
        <p:grpSpPr>
          <a:xfrm>
            <a:off x="249584" y="4821884"/>
            <a:ext cx="2213076" cy="1634697"/>
            <a:chOff x="1913458" y="1512926"/>
            <a:chExt cx="2213076" cy="1634697"/>
          </a:xfrm>
        </p:grpSpPr>
        <p:sp>
          <p:nvSpPr>
            <p:cNvPr id="92" name="Freeform 33"/>
            <p:cNvSpPr>
              <a:spLocks noChangeAspect="1"/>
            </p:cNvSpPr>
            <p:nvPr/>
          </p:nvSpPr>
          <p:spPr bwMode="auto">
            <a:xfrm>
              <a:off x="2233551" y="1686552"/>
              <a:ext cx="1759878" cy="112351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384 h 1389"/>
                <a:gd name="connsiteX1" fmla="*/ 1538 w 1556"/>
                <a:gd name="connsiteY1" fmla="*/ 1160 h 1389"/>
                <a:gd name="connsiteX2" fmla="*/ 1409 w 1556"/>
                <a:gd name="connsiteY2" fmla="*/ 870 h 1389"/>
                <a:gd name="connsiteX3" fmla="*/ 1313 w 1556"/>
                <a:gd name="connsiteY3" fmla="*/ 746 h 1389"/>
                <a:gd name="connsiteX4" fmla="*/ 1277 w 1556"/>
                <a:gd name="connsiteY4" fmla="*/ 692 h 1389"/>
                <a:gd name="connsiteX5" fmla="*/ 1232 w 1556"/>
                <a:gd name="connsiteY5" fmla="*/ 596 h 1389"/>
                <a:gd name="connsiteX6" fmla="*/ 1167 w 1556"/>
                <a:gd name="connsiteY6" fmla="*/ 509 h 1389"/>
                <a:gd name="connsiteX7" fmla="*/ 1094 w 1556"/>
                <a:gd name="connsiteY7" fmla="*/ 440 h 1389"/>
                <a:gd name="connsiteX8" fmla="*/ 877 w 1556"/>
                <a:gd name="connsiteY8" fmla="*/ 348 h 1389"/>
                <a:gd name="connsiteX9" fmla="*/ 648 w 1556"/>
                <a:gd name="connsiteY9" fmla="*/ 270 h 1389"/>
                <a:gd name="connsiteX10" fmla="*/ 340 w 1556"/>
                <a:gd name="connsiteY10" fmla="*/ 187 h 1389"/>
                <a:gd name="connsiteX11" fmla="*/ 0 w 1556"/>
                <a:gd name="connsiteY11" fmla="*/ 1389 h 1389"/>
                <a:gd name="connsiteX12" fmla="*/ 1506 w 1556"/>
                <a:gd name="connsiteY12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1094 w 1572"/>
                <a:gd name="connsiteY6" fmla="*/ 440 h 1389"/>
                <a:gd name="connsiteX7" fmla="*/ 877 w 1572"/>
                <a:gd name="connsiteY7" fmla="*/ 348 h 1389"/>
                <a:gd name="connsiteX8" fmla="*/ 648 w 1572"/>
                <a:gd name="connsiteY8" fmla="*/ 270 h 1389"/>
                <a:gd name="connsiteX9" fmla="*/ 340 w 1572"/>
                <a:gd name="connsiteY9" fmla="*/ 187 h 1389"/>
                <a:gd name="connsiteX10" fmla="*/ 0 w 1572"/>
                <a:gd name="connsiteY10" fmla="*/ 1389 h 1389"/>
                <a:gd name="connsiteX11" fmla="*/ 1506 w 1572"/>
                <a:gd name="connsiteY11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877 w 1572"/>
                <a:gd name="connsiteY6" fmla="*/ 348 h 1389"/>
                <a:gd name="connsiteX7" fmla="*/ 648 w 1572"/>
                <a:gd name="connsiteY7" fmla="*/ 270 h 1389"/>
                <a:gd name="connsiteX8" fmla="*/ 340 w 1572"/>
                <a:gd name="connsiteY8" fmla="*/ 187 h 1389"/>
                <a:gd name="connsiteX9" fmla="*/ 0 w 1572"/>
                <a:gd name="connsiteY9" fmla="*/ 1389 h 1389"/>
                <a:gd name="connsiteX10" fmla="*/ 1506 w 1572"/>
                <a:gd name="connsiteY10" fmla="*/ 1389 h 1389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580 w 1572"/>
                <a:gd name="connsiteY8" fmla="*/ 187 h 1267"/>
                <a:gd name="connsiteX9" fmla="*/ 0 w 1572"/>
                <a:gd name="connsiteY9" fmla="*/ 1267 h 1267"/>
                <a:gd name="connsiteX10" fmla="*/ 1506 w 1572"/>
                <a:gd name="connsiteY10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774 w 1572"/>
                <a:gd name="connsiteY7" fmla="*/ 236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664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736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1 h 1266"/>
                <a:gd name="connsiteX1" fmla="*/ 1538 w 1572"/>
                <a:gd name="connsiteY1" fmla="*/ 1037 h 1266"/>
                <a:gd name="connsiteX2" fmla="*/ 1313 w 1572"/>
                <a:gd name="connsiteY2" fmla="*/ 623 h 1266"/>
                <a:gd name="connsiteX3" fmla="*/ 1277 w 1572"/>
                <a:gd name="connsiteY3" fmla="*/ 569 h 1266"/>
                <a:gd name="connsiteX4" fmla="*/ 1232 w 1572"/>
                <a:gd name="connsiteY4" fmla="*/ 473 h 1266"/>
                <a:gd name="connsiteX5" fmla="*/ 1167 w 1572"/>
                <a:gd name="connsiteY5" fmla="*/ 386 h 1266"/>
                <a:gd name="connsiteX6" fmla="*/ 877 w 1572"/>
                <a:gd name="connsiteY6" fmla="*/ 225 h 1266"/>
                <a:gd name="connsiteX7" fmla="*/ 801 w 1572"/>
                <a:gd name="connsiteY7" fmla="*/ 149 h 1266"/>
                <a:gd name="connsiteX8" fmla="*/ 736 w 1572"/>
                <a:gd name="connsiteY8" fmla="*/ 186 h 1266"/>
                <a:gd name="connsiteX9" fmla="*/ 0 w 1572"/>
                <a:gd name="connsiteY9" fmla="*/ 1266 h 1266"/>
                <a:gd name="connsiteX10" fmla="*/ 1506 w 1572"/>
                <a:gd name="connsiteY10" fmla="*/ 1266 h 1266"/>
                <a:gd name="connsiteX0" fmla="*/ 1520 w 1572"/>
                <a:gd name="connsiteY0" fmla="*/ 1075 h 1080"/>
                <a:gd name="connsiteX1" fmla="*/ 1538 w 1572"/>
                <a:gd name="connsiteY1" fmla="*/ 851 h 1080"/>
                <a:gd name="connsiteX2" fmla="*/ 1313 w 1572"/>
                <a:gd name="connsiteY2" fmla="*/ 437 h 1080"/>
                <a:gd name="connsiteX3" fmla="*/ 1277 w 1572"/>
                <a:gd name="connsiteY3" fmla="*/ 383 h 1080"/>
                <a:gd name="connsiteX4" fmla="*/ 1232 w 1572"/>
                <a:gd name="connsiteY4" fmla="*/ 287 h 1080"/>
                <a:gd name="connsiteX5" fmla="*/ 1167 w 1572"/>
                <a:gd name="connsiteY5" fmla="*/ 200 h 1080"/>
                <a:gd name="connsiteX6" fmla="*/ 877 w 1572"/>
                <a:gd name="connsiteY6" fmla="*/ 39 h 1080"/>
                <a:gd name="connsiteX7" fmla="*/ 736 w 1572"/>
                <a:gd name="connsiteY7" fmla="*/ 0 h 1080"/>
                <a:gd name="connsiteX8" fmla="*/ 0 w 1572"/>
                <a:gd name="connsiteY8" fmla="*/ 1080 h 1080"/>
                <a:gd name="connsiteX9" fmla="*/ 1506 w 1572"/>
                <a:gd name="connsiteY9" fmla="*/ 1080 h 1080"/>
                <a:gd name="connsiteX0" fmla="*/ 1520 w 1572"/>
                <a:gd name="connsiteY0" fmla="*/ 1222 h 1227"/>
                <a:gd name="connsiteX1" fmla="*/ 1538 w 1572"/>
                <a:gd name="connsiteY1" fmla="*/ 998 h 1227"/>
                <a:gd name="connsiteX2" fmla="*/ 1313 w 1572"/>
                <a:gd name="connsiteY2" fmla="*/ 584 h 1227"/>
                <a:gd name="connsiteX3" fmla="*/ 1277 w 1572"/>
                <a:gd name="connsiteY3" fmla="*/ 530 h 1227"/>
                <a:gd name="connsiteX4" fmla="*/ 1232 w 1572"/>
                <a:gd name="connsiteY4" fmla="*/ 434 h 1227"/>
                <a:gd name="connsiteX5" fmla="*/ 1167 w 1572"/>
                <a:gd name="connsiteY5" fmla="*/ 347 h 1227"/>
                <a:gd name="connsiteX6" fmla="*/ 736 w 1572"/>
                <a:gd name="connsiteY6" fmla="*/ 147 h 1227"/>
                <a:gd name="connsiteX7" fmla="*/ 0 w 1572"/>
                <a:gd name="connsiteY7" fmla="*/ 1227 h 1227"/>
                <a:gd name="connsiteX8" fmla="*/ 1506 w 1572"/>
                <a:gd name="connsiteY8" fmla="*/ 1227 h 1227"/>
                <a:gd name="connsiteX0" fmla="*/ 1649 w 1701"/>
                <a:gd name="connsiteY0" fmla="*/ 1222 h 1227"/>
                <a:gd name="connsiteX1" fmla="*/ 1667 w 1701"/>
                <a:gd name="connsiteY1" fmla="*/ 998 h 1227"/>
                <a:gd name="connsiteX2" fmla="*/ 1442 w 1701"/>
                <a:gd name="connsiteY2" fmla="*/ 584 h 1227"/>
                <a:gd name="connsiteX3" fmla="*/ 1406 w 1701"/>
                <a:gd name="connsiteY3" fmla="*/ 530 h 1227"/>
                <a:gd name="connsiteX4" fmla="*/ 1361 w 1701"/>
                <a:gd name="connsiteY4" fmla="*/ 434 h 1227"/>
                <a:gd name="connsiteX5" fmla="*/ 1296 w 1701"/>
                <a:gd name="connsiteY5" fmla="*/ 347 h 1227"/>
                <a:gd name="connsiteX6" fmla="*/ 865 w 1701"/>
                <a:gd name="connsiteY6" fmla="*/ 147 h 1227"/>
                <a:gd name="connsiteX7" fmla="*/ 1123 w 1701"/>
                <a:gd name="connsiteY7" fmla="*/ 258 h 1227"/>
                <a:gd name="connsiteX8" fmla="*/ 129 w 1701"/>
                <a:gd name="connsiteY8" fmla="*/ 1227 h 1227"/>
                <a:gd name="connsiteX9" fmla="*/ 1635 w 1701"/>
                <a:gd name="connsiteY9" fmla="*/ 1227 h 1227"/>
                <a:gd name="connsiteX0" fmla="*/ 1649 w 1701"/>
                <a:gd name="connsiteY0" fmla="*/ 1111 h 1116"/>
                <a:gd name="connsiteX1" fmla="*/ 1667 w 1701"/>
                <a:gd name="connsiteY1" fmla="*/ 887 h 1116"/>
                <a:gd name="connsiteX2" fmla="*/ 1442 w 1701"/>
                <a:gd name="connsiteY2" fmla="*/ 473 h 1116"/>
                <a:gd name="connsiteX3" fmla="*/ 1406 w 1701"/>
                <a:gd name="connsiteY3" fmla="*/ 419 h 1116"/>
                <a:gd name="connsiteX4" fmla="*/ 1361 w 1701"/>
                <a:gd name="connsiteY4" fmla="*/ 323 h 1116"/>
                <a:gd name="connsiteX5" fmla="*/ 1296 w 1701"/>
                <a:gd name="connsiteY5" fmla="*/ 236 h 1116"/>
                <a:gd name="connsiteX6" fmla="*/ 1123 w 1701"/>
                <a:gd name="connsiteY6" fmla="*/ 147 h 1116"/>
                <a:gd name="connsiteX7" fmla="*/ 129 w 1701"/>
                <a:gd name="connsiteY7" fmla="*/ 1116 h 1116"/>
                <a:gd name="connsiteX8" fmla="*/ 1635 w 1701"/>
                <a:gd name="connsiteY8" fmla="*/ 1116 h 1116"/>
                <a:gd name="connsiteX0" fmla="*/ 1649 w 1701"/>
                <a:gd name="connsiteY0" fmla="*/ 1096 h 1101"/>
                <a:gd name="connsiteX1" fmla="*/ 1667 w 1701"/>
                <a:gd name="connsiteY1" fmla="*/ 872 h 1101"/>
                <a:gd name="connsiteX2" fmla="*/ 1442 w 1701"/>
                <a:gd name="connsiteY2" fmla="*/ 458 h 1101"/>
                <a:gd name="connsiteX3" fmla="*/ 1406 w 1701"/>
                <a:gd name="connsiteY3" fmla="*/ 404 h 1101"/>
                <a:gd name="connsiteX4" fmla="*/ 1361 w 1701"/>
                <a:gd name="connsiteY4" fmla="*/ 308 h 1101"/>
                <a:gd name="connsiteX5" fmla="*/ 1123 w 1701"/>
                <a:gd name="connsiteY5" fmla="*/ 132 h 1101"/>
                <a:gd name="connsiteX6" fmla="*/ 129 w 1701"/>
                <a:gd name="connsiteY6" fmla="*/ 1101 h 1101"/>
                <a:gd name="connsiteX7" fmla="*/ 1635 w 1701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406 w 1686"/>
                <a:gd name="connsiteY3" fmla="*/ 404 h 1101"/>
                <a:gd name="connsiteX4" fmla="*/ 1361 w 1686"/>
                <a:gd name="connsiteY4" fmla="*/ 308 h 1101"/>
                <a:gd name="connsiteX5" fmla="*/ 1123 w 1686"/>
                <a:gd name="connsiteY5" fmla="*/ 132 h 1101"/>
                <a:gd name="connsiteX6" fmla="*/ 129 w 1686"/>
                <a:gd name="connsiteY6" fmla="*/ 1101 h 1101"/>
                <a:gd name="connsiteX7" fmla="*/ 1635 w 1686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361 w 1686"/>
                <a:gd name="connsiteY3" fmla="*/ 308 h 1101"/>
                <a:gd name="connsiteX4" fmla="*/ 1123 w 1686"/>
                <a:gd name="connsiteY4" fmla="*/ 132 h 1101"/>
                <a:gd name="connsiteX5" fmla="*/ 129 w 1686"/>
                <a:gd name="connsiteY5" fmla="*/ 1101 h 1101"/>
                <a:gd name="connsiteX6" fmla="*/ 1635 w 1686"/>
                <a:gd name="connsiteY6" fmla="*/ 1101 h 1101"/>
                <a:gd name="connsiteX0" fmla="*/ 1649 w 1686"/>
                <a:gd name="connsiteY0" fmla="*/ 964 h 969"/>
                <a:gd name="connsiteX1" fmla="*/ 1667 w 1686"/>
                <a:gd name="connsiteY1" fmla="*/ 740 h 969"/>
                <a:gd name="connsiteX2" fmla="*/ 1535 w 1686"/>
                <a:gd name="connsiteY2" fmla="*/ 326 h 969"/>
                <a:gd name="connsiteX3" fmla="*/ 1123 w 1686"/>
                <a:gd name="connsiteY3" fmla="*/ 0 h 969"/>
                <a:gd name="connsiteX4" fmla="*/ 129 w 1686"/>
                <a:gd name="connsiteY4" fmla="*/ 969 h 969"/>
                <a:gd name="connsiteX5" fmla="*/ 1635 w 1686"/>
                <a:gd name="connsiteY5" fmla="*/ 969 h 969"/>
                <a:gd name="connsiteX0" fmla="*/ 1758 w 1795"/>
                <a:gd name="connsiteY0" fmla="*/ 964 h 969"/>
                <a:gd name="connsiteX1" fmla="*/ 1776 w 1795"/>
                <a:gd name="connsiteY1" fmla="*/ 740 h 969"/>
                <a:gd name="connsiteX2" fmla="*/ 1644 w 1795"/>
                <a:gd name="connsiteY2" fmla="*/ 326 h 969"/>
                <a:gd name="connsiteX3" fmla="*/ 1232 w 1795"/>
                <a:gd name="connsiteY3" fmla="*/ 0 h 969"/>
                <a:gd name="connsiteX4" fmla="*/ 449 w 1795"/>
                <a:gd name="connsiteY4" fmla="*/ 775 h 969"/>
                <a:gd name="connsiteX5" fmla="*/ 238 w 1795"/>
                <a:gd name="connsiteY5" fmla="*/ 969 h 969"/>
                <a:gd name="connsiteX6" fmla="*/ 1744 w 1795"/>
                <a:gd name="connsiteY6" fmla="*/ 969 h 969"/>
                <a:gd name="connsiteX0" fmla="*/ 1520 w 1557"/>
                <a:gd name="connsiteY0" fmla="*/ 964 h 969"/>
                <a:gd name="connsiteX1" fmla="*/ 1538 w 1557"/>
                <a:gd name="connsiteY1" fmla="*/ 740 h 969"/>
                <a:gd name="connsiteX2" fmla="*/ 1406 w 1557"/>
                <a:gd name="connsiteY2" fmla="*/ 326 h 969"/>
                <a:gd name="connsiteX3" fmla="*/ 994 w 1557"/>
                <a:gd name="connsiteY3" fmla="*/ 0 h 969"/>
                <a:gd name="connsiteX4" fmla="*/ 211 w 1557"/>
                <a:gd name="connsiteY4" fmla="*/ 775 h 969"/>
                <a:gd name="connsiteX5" fmla="*/ 0 w 1557"/>
                <a:gd name="connsiteY5" fmla="*/ 969 h 969"/>
                <a:gd name="connsiteX6" fmla="*/ 122 w 1557"/>
                <a:gd name="connsiteY6" fmla="*/ 965 h 969"/>
                <a:gd name="connsiteX7" fmla="*/ 1506 w 1557"/>
                <a:gd name="connsiteY7" fmla="*/ 969 h 969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" h="994">
                  <a:moveTo>
                    <a:pt x="1520" y="989"/>
                  </a:moveTo>
                  <a:cubicBezTo>
                    <a:pt x="1511" y="952"/>
                    <a:pt x="1557" y="871"/>
                    <a:pt x="1538" y="765"/>
                  </a:cubicBezTo>
                  <a:cubicBezTo>
                    <a:pt x="1519" y="659"/>
                    <a:pt x="1449" y="429"/>
                    <a:pt x="1406" y="351"/>
                  </a:cubicBezTo>
                  <a:lnTo>
                    <a:pt x="994" y="25"/>
                  </a:lnTo>
                  <a:cubicBezTo>
                    <a:pt x="884" y="0"/>
                    <a:pt x="877" y="73"/>
                    <a:pt x="746" y="202"/>
                  </a:cubicBezTo>
                  <a:cubicBezTo>
                    <a:pt x="616" y="331"/>
                    <a:pt x="335" y="668"/>
                    <a:pt x="211" y="800"/>
                  </a:cubicBezTo>
                  <a:cubicBezTo>
                    <a:pt x="87" y="932"/>
                    <a:pt x="35" y="962"/>
                    <a:pt x="0" y="994"/>
                  </a:cubicBezTo>
                  <a:lnTo>
                    <a:pt x="122" y="990"/>
                  </a:lnTo>
                  <a:lnTo>
                    <a:pt x="1506" y="994"/>
                  </a:lnTo>
                </a:path>
              </a:pathLst>
            </a:custGeom>
            <a:gradFill>
              <a:gsLst>
                <a:gs pos="36000">
                  <a:srgbClr val="FFC000">
                    <a:alpha val="9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93" name="Arco 92"/>
            <p:cNvSpPr/>
            <p:nvPr/>
          </p:nvSpPr>
          <p:spPr bwMode="auto">
            <a:xfrm>
              <a:off x="1913458" y="2471536"/>
              <a:ext cx="626302" cy="651354"/>
            </a:xfrm>
            <a:prstGeom prst="arc">
              <a:avLst>
                <a:gd name="adj1" fmla="val 19099326"/>
                <a:gd name="adj2" fmla="val 0"/>
              </a:avLst>
            </a:prstGeom>
            <a:solidFill>
              <a:srgbClr val="C00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94" name="Text Box 34"/>
            <p:cNvSpPr txBox="1">
              <a:spLocks noChangeArrowheads="1"/>
            </p:cNvSpPr>
            <p:nvPr/>
          </p:nvSpPr>
          <p:spPr bwMode="auto">
            <a:xfrm>
              <a:off x="3896898" y="2821684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C</a:t>
              </a:r>
              <a:endParaRPr lang="it-IT" dirty="0"/>
            </a:p>
          </p:txBody>
        </p:sp>
        <p:cxnSp>
          <p:nvCxnSpPr>
            <p:cNvPr id="95" name="Connettore 1 94"/>
            <p:cNvCxnSpPr/>
            <p:nvPr/>
          </p:nvCxnSpPr>
          <p:spPr bwMode="auto">
            <a:xfrm rot="5400000" flipH="1" flipV="1">
              <a:off x="2206500" y="1713608"/>
              <a:ext cx="1126358" cy="108051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6" name="Text Box 34"/>
            <p:cNvSpPr txBox="1">
              <a:spLocks noChangeArrowheads="1"/>
            </p:cNvSpPr>
            <p:nvPr/>
          </p:nvSpPr>
          <p:spPr bwMode="auto">
            <a:xfrm>
              <a:off x="2956232" y="1512926"/>
              <a:ext cx="46128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</a:t>
              </a:r>
              <a:endParaRPr lang="it-IT" dirty="0"/>
            </a:p>
          </p:txBody>
        </p:sp>
        <p:cxnSp>
          <p:nvCxnSpPr>
            <p:cNvPr id="97" name="Connettore 1 96"/>
            <p:cNvCxnSpPr/>
            <p:nvPr/>
          </p:nvCxnSpPr>
          <p:spPr bwMode="auto">
            <a:xfrm rot="10800000" flipH="1" flipV="1">
              <a:off x="2226970" y="2811500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8" name="Text Box 34"/>
            <p:cNvSpPr txBox="1">
              <a:spLocks noChangeArrowheads="1"/>
            </p:cNvSpPr>
            <p:nvPr/>
          </p:nvSpPr>
          <p:spPr bwMode="auto">
            <a:xfrm>
              <a:off x="2151249" y="2778291"/>
              <a:ext cx="41346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U</a:t>
              </a:r>
              <a:endParaRPr lang="it-IT" dirty="0"/>
            </a:p>
          </p:txBody>
        </p:sp>
      </p:grpSp>
      <p:grpSp>
        <p:nvGrpSpPr>
          <p:cNvPr id="99" name="Gruppo 98"/>
          <p:cNvGrpSpPr/>
          <p:nvPr/>
        </p:nvGrpSpPr>
        <p:grpSpPr>
          <a:xfrm>
            <a:off x="172276" y="2973329"/>
            <a:ext cx="2186316" cy="1731663"/>
            <a:chOff x="656132" y="3709988"/>
            <a:chExt cx="2186316" cy="1731663"/>
          </a:xfrm>
        </p:grpSpPr>
        <p:sp>
          <p:nvSpPr>
            <p:cNvPr id="100" name="Freeform 33"/>
            <p:cNvSpPr>
              <a:spLocks noChangeAspect="1"/>
            </p:cNvSpPr>
            <p:nvPr/>
          </p:nvSpPr>
          <p:spPr bwMode="auto">
            <a:xfrm>
              <a:off x="1083701" y="3735034"/>
              <a:ext cx="1758747" cy="1358620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6" h="1202">
                  <a:moveTo>
                    <a:pt x="1520" y="1197"/>
                  </a:moveTo>
                  <a:cubicBezTo>
                    <a:pt x="1511" y="1160"/>
                    <a:pt x="1556" y="1059"/>
                    <a:pt x="1538" y="973"/>
                  </a:cubicBezTo>
                  <a:cubicBezTo>
                    <a:pt x="1520" y="887"/>
                    <a:pt x="1446" y="752"/>
                    <a:pt x="1409" y="683"/>
                  </a:cubicBezTo>
                  <a:cubicBezTo>
                    <a:pt x="1372" y="614"/>
                    <a:pt x="1326" y="576"/>
                    <a:pt x="1313" y="559"/>
                  </a:cubicBezTo>
                  <a:lnTo>
                    <a:pt x="1277" y="505"/>
                  </a:lnTo>
                  <a:lnTo>
                    <a:pt x="1232" y="409"/>
                  </a:lnTo>
                  <a:cubicBezTo>
                    <a:pt x="1229" y="403"/>
                    <a:pt x="1170" y="328"/>
                    <a:pt x="1167" y="322"/>
                  </a:cubicBezTo>
                  <a:cubicBezTo>
                    <a:pt x="1165" y="320"/>
                    <a:pt x="1096" y="255"/>
                    <a:pt x="1094" y="253"/>
                  </a:cubicBezTo>
                  <a:lnTo>
                    <a:pt x="877" y="161"/>
                  </a:lnTo>
                  <a:lnTo>
                    <a:pt x="648" y="83"/>
                  </a:lnTo>
                  <a:cubicBezTo>
                    <a:pt x="645" y="84"/>
                    <a:pt x="533" y="33"/>
                    <a:pt x="530" y="34"/>
                  </a:cubicBezTo>
                  <a:lnTo>
                    <a:pt x="340" y="0"/>
                  </a:lnTo>
                  <a:cubicBezTo>
                    <a:pt x="227" y="401"/>
                    <a:pt x="113" y="801"/>
                    <a:pt x="0" y="1202"/>
                  </a:cubicBezTo>
                  <a:lnTo>
                    <a:pt x="1506" y="1202"/>
                  </a:lnTo>
                </a:path>
              </a:pathLst>
            </a:custGeom>
            <a:gradFill>
              <a:gsLst>
                <a:gs pos="0">
                  <a:srgbClr val="0070C0">
                    <a:alpha val="8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01" name="Arco 100"/>
            <p:cNvSpPr/>
            <p:nvPr/>
          </p:nvSpPr>
          <p:spPr bwMode="auto">
            <a:xfrm>
              <a:off x="763606" y="4774171"/>
              <a:ext cx="626302" cy="651354"/>
            </a:xfrm>
            <a:prstGeom prst="arc">
              <a:avLst>
                <a:gd name="adj1" fmla="val 17118648"/>
                <a:gd name="adj2" fmla="val 0"/>
              </a:avLst>
            </a:prstGeom>
            <a:solidFill>
              <a:srgbClr val="0000FF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03" name="Text Box 34"/>
            <p:cNvSpPr txBox="1">
              <a:spLocks noChangeArrowheads="1"/>
            </p:cNvSpPr>
            <p:nvPr/>
          </p:nvSpPr>
          <p:spPr bwMode="auto">
            <a:xfrm>
              <a:off x="2317931" y="5072319"/>
              <a:ext cx="42525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A</a:t>
              </a:r>
              <a:endParaRPr lang="it-IT" baseline="30000" dirty="0"/>
            </a:p>
          </p:txBody>
        </p:sp>
        <p:cxnSp>
          <p:nvCxnSpPr>
            <p:cNvPr id="104" name="Connettore 1 103"/>
            <p:cNvCxnSpPr/>
            <p:nvPr/>
          </p:nvCxnSpPr>
          <p:spPr bwMode="auto">
            <a:xfrm rot="5400000" flipH="1" flipV="1">
              <a:off x="582650" y="4211667"/>
              <a:ext cx="1400167" cy="39681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8" name="Connettore 1 107"/>
            <p:cNvCxnSpPr/>
            <p:nvPr/>
          </p:nvCxnSpPr>
          <p:spPr bwMode="auto">
            <a:xfrm rot="10800000" flipH="1" flipV="1">
              <a:off x="1077117" y="5099848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9" name="Text Box 34"/>
            <p:cNvSpPr txBox="1">
              <a:spLocks noChangeArrowheads="1"/>
            </p:cNvSpPr>
            <p:nvPr/>
          </p:nvSpPr>
          <p:spPr bwMode="auto">
            <a:xfrm>
              <a:off x="656132" y="5066826"/>
              <a:ext cx="425885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V</a:t>
              </a:r>
              <a:endParaRPr lang="it-IT" baseline="30000" dirty="0"/>
            </a:p>
          </p:txBody>
        </p:sp>
      </p:grpSp>
      <p:grpSp>
        <p:nvGrpSpPr>
          <p:cNvPr id="110" name="Gruppo 109"/>
          <p:cNvGrpSpPr/>
          <p:nvPr/>
        </p:nvGrpSpPr>
        <p:grpSpPr>
          <a:xfrm>
            <a:off x="248146" y="4820972"/>
            <a:ext cx="2215663" cy="1637078"/>
            <a:chOff x="1913458" y="1512926"/>
            <a:chExt cx="2215663" cy="1637078"/>
          </a:xfrm>
        </p:grpSpPr>
        <p:sp>
          <p:nvSpPr>
            <p:cNvPr id="111" name="Freeform 33"/>
            <p:cNvSpPr>
              <a:spLocks noChangeAspect="1"/>
            </p:cNvSpPr>
            <p:nvPr/>
          </p:nvSpPr>
          <p:spPr bwMode="auto">
            <a:xfrm>
              <a:off x="2233551" y="1686552"/>
              <a:ext cx="1759878" cy="1123517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384 h 1389"/>
                <a:gd name="connsiteX1" fmla="*/ 1538 w 1556"/>
                <a:gd name="connsiteY1" fmla="*/ 1160 h 1389"/>
                <a:gd name="connsiteX2" fmla="*/ 1409 w 1556"/>
                <a:gd name="connsiteY2" fmla="*/ 870 h 1389"/>
                <a:gd name="connsiteX3" fmla="*/ 1313 w 1556"/>
                <a:gd name="connsiteY3" fmla="*/ 746 h 1389"/>
                <a:gd name="connsiteX4" fmla="*/ 1277 w 1556"/>
                <a:gd name="connsiteY4" fmla="*/ 692 h 1389"/>
                <a:gd name="connsiteX5" fmla="*/ 1232 w 1556"/>
                <a:gd name="connsiteY5" fmla="*/ 596 h 1389"/>
                <a:gd name="connsiteX6" fmla="*/ 1167 w 1556"/>
                <a:gd name="connsiteY6" fmla="*/ 509 h 1389"/>
                <a:gd name="connsiteX7" fmla="*/ 1094 w 1556"/>
                <a:gd name="connsiteY7" fmla="*/ 440 h 1389"/>
                <a:gd name="connsiteX8" fmla="*/ 877 w 1556"/>
                <a:gd name="connsiteY8" fmla="*/ 348 h 1389"/>
                <a:gd name="connsiteX9" fmla="*/ 648 w 1556"/>
                <a:gd name="connsiteY9" fmla="*/ 270 h 1389"/>
                <a:gd name="connsiteX10" fmla="*/ 340 w 1556"/>
                <a:gd name="connsiteY10" fmla="*/ 187 h 1389"/>
                <a:gd name="connsiteX11" fmla="*/ 0 w 1556"/>
                <a:gd name="connsiteY11" fmla="*/ 1389 h 1389"/>
                <a:gd name="connsiteX12" fmla="*/ 1506 w 1556"/>
                <a:gd name="connsiteY12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1094 w 1572"/>
                <a:gd name="connsiteY6" fmla="*/ 440 h 1389"/>
                <a:gd name="connsiteX7" fmla="*/ 877 w 1572"/>
                <a:gd name="connsiteY7" fmla="*/ 348 h 1389"/>
                <a:gd name="connsiteX8" fmla="*/ 648 w 1572"/>
                <a:gd name="connsiteY8" fmla="*/ 270 h 1389"/>
                <a:gd name="connsiteX9" fmla="*/ 340 w 1572"/>
                <a:gd name="connsiteY9" fmla="*/ 187 h 1389"/>
                <a:gd name="connsiteX10" fmla="*/ 0 w 1572"/>
                <a:gd name="connsiteY10" fmla="*/ 1389 h 1389"/>
                <a:gd name="connsiteX11" fmla="*/ 1506 w 1572"/>
                <a:gd name="connsiteY11" fmla="*/ 1389 h 1389"/>
                <a:gd name="connsiteX0" fmla="*/ 1520 w 1572"/>
                <a:gd name="connsiteY0" fmla="*/ 1384 h 1389"/>
                <a:gd name="connsiteX1" fmla="*/ 1538 w 1572"/>
                <a:gd name="connsiteY1" fmla="*/ 1160 h 1389"/>
                <a:gd name="connsiteX2" fmla="*/ 1313 w 1572"/>
                <a:gd name="connsiteY2" fmla="*/ 746 h 1389"/>
                <a:gd name="connsiteX3" fmla="*/ 1277 w 1572"/>
                <a:gd name="connsiteY3" fmla="*/ 692 h 1389"/>
                <a:gd name="connsiteX4" fmla="*/ 1232 w 1572"/>
                <a:gd name="connsiteY4" fmla="*/ 596 h 1389"/>
                <a:gd name="connsiteX5" fmla="*/ 1167 w 1572"/>
                <a:gd name="connsiteY5" fmla="*/ 509 h 1389"/>
                <a:gd name="connsiteX6" fmla="*/ 877 w 1572"/>
                <a:gd name="connsiteY6" fmla="*/ 348 h 1389"/>
                <a:gd name="connsiteX7" fmla="*/ 648 w 1572"/>
                <a:gd name="connsiteY7" fmla="*/ 270 h 1389"/>
                <a:gd name="connsiteX8" fmla="*/ 340 w 1572"/>
                <a:gd name="connsiteY8" fmla="*/ 187 h 1389"/>
                <a:gd name="connsiteX9" fmla="*/ 0 w 1572"/>
                <a:gd name="connsiteY9" fmla="*/ 1389 h 1389"/>
                <a:gd name="connsiteX10" fmla="*/ 1506 w 1572"/>
                <a:gd name="connsiteY10" fmla="*/ 1389 h 1389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580 w 1572"/>
                <a:gd name="connsiteY8" fmla="*/ 187 h 1267"/>
                <a:gd name="connsiteX9" fmla="*/ 0 w 1572"/>
                <a:gd name="connsiteY9" fmla="*/ 1267 h 1267"/>
                <a:gd name="connsiteX10" fmla="*/ 1506 w 1572"/>
                <a:gd name="connsiteY10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648 w 1572"/>
                <a:gd name="connsiteY7" fmla="*/ 148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774 w 1572"/>
                <a:gd name="connsiteY7" fmla="*/ 236 h 1267"/>
                <a:gd name="connsiteX8" fmla="*/ 801 w 1572"/>
                <a:gd name="connsiteY8" fmla="*/ 150 h 1267"/>
                <a:gd name="connsiteX9" fmla="*/ 784 w 1572"/>
                <a:gd name="connsiteY9" fmla="*/ 146 h 1267"/>
                <a:gd name="connsiteX10" fmla="*/ 580 w 1572"/>
                <a:gd name="connsiteY10" fmla="*/ 187 h 1267"/>
                <a:gd name="connsiteX11" fmla="*/ 0 w 1572"/>
                <a:gd name="connsiteY11" fmla="*/ 1267 h 1267"/>
                <a:gd name="connsiteX12" fmla="*/ 1506 w 1572"/>
                <a:gd name="connsiteY12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580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664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2 h 1267"/>
                <a:gd name="connsiteX1" fmla="*/ 1538 w 1572"/>
                <a:gd name="connsiteY1" fmla="*/ 1038 h 1267"/>
                <a:gd name="connsiteX2" fmla="*/ 1313 w 1572"/>
                <a:gd name="connsiteY2" fmla="*/ 624 h 1267"/>
                <a:gd name="connsiteX3" fmla="*/ 1277 w 1572"/>
                <a:gd name="connsiteY3" fmla="*/ 570 h 1267"/>
                <a:gd name="connsiteX4" fmla="*/ 1232 w 1572"/>
                <a:gd name="connsiteY4" fmla="*/ 474 h 1267"/>
                <a:gd name="connsiteX5" fmla="*/ 1167 w 1572"/>
                <a:gd name="connsiteY5" fmla="*/ 387 h 1267"/>
                <a:gd name="connsiteX6" fmla="*/ 877 w 1572"/>
                <a:gd name="connsiteY6" fmla="*/ 226 h 1267"/>
                <a:gd name="connsiteX7" fmla="*/ 801 w 1572"/>
                <a:gd name="connsiteY7" fmla="*/ 150 h 1267"/>
                <a:gd name="connsiteX8" fmla="*/ 784 w 1572"/>
                <a:gd name="connsiteY8" fmla="*/ 146 h 1267"/>
                <a:gd name="connsiteX9" fmla="*/ 736 w 1572"/>
                <a:gd name="connsiteY9" fmla="*/ 187 h 1267"/>
                <a:gd name="connsiteX10" fmla="*/ 0 w 1572"/>
                <a:gd name="connsiteY10" fmla="*/ 1267 h 1267"/>
                <a:gd name="connsiteX11" fmla="*/ 1506 w 1572"/>
                <a:gd name="connsiteY11" fmla="*/ 1267 h 1267"/>
                <a:gd name="connsiteX0" fmla="*/ 1520 w 1572"/>
                <a:gd name="connsiteY0" fmla="*/ 1261 h 1266"/>
                <a:gd name="connsiteX1" fmla="*/ 1538 w 1572"/>
                <a:gd name="connsiteY1" fmla="*/ 1037 h 1266"/>
                <a:gd name="connsiteX2" fmla="*/ 1313 w 1572"/>
                <a:gd name="connsiteY2" fmla="*/ 623 h 1266"/>
                <a:gd name="connsiteX3" fmla="*/ 1277 w 1572"/>
                <a:gd name="connsiteY3" fmla="*/ 569 h 1266"/>
                <a:gd name="connsiteX4" fmla="*/ 1232 w 1572"/>
                <a:gd name="connsiteY4" fmla="*/ 473 h 1266"/>
                <a:gd name="connsiteX5" fmla="*/ 1167 w 1572"/>
                <a:gd name="connsiteY5" fmla="*/ 386 h 1266"/>
                <a:gd name="connsiteX6" fmla="*/ 877 w 1572"/>
                <a:gd name="connsiteY6" fmla="*/ 225 h 1266"/>
                <a:gd name="connsiteX7" fmla="*/ 801 w 1572"/>
                <a:gd name="connsiteY7" fmla="*/ 149 h 1266"/>
                <a:gd name="connsiteX8" fmla="*/ 736 w 1572"/>
                <a:gd name="connsiteY8" fmla="*/ 186 h 1266"/>
                <a:gd name="connsiteX9" fmla="*/ 0 w 1572"/>
                <a:gd name="connsiteY9" fmla="*/ 1266 h 1266"/>
                <a:gd name="connsiteX10" fmla="*/ 1506 w 1572"/>
                <a:gd name="connsiteY10" fmla="*/ 1266 h 1266"/>
                <a:gd name="connsiteX0" fmla="*/ 1520 w 1572"/>
                <a:gd name="connsiteY0" fmla="*/ 1075 h 1080"/>
                <a:gd name="connsiteX1" fmla="*/ 1538 w 1572"/>
                <a:gd name="connsiteY1" fmla="*/ 851 h 1080"/>
                <a:gd name="connsiteX2" fmla="*/ 1313 w 1572"/>
                <a:gd name="connsiteY2" fmla="*/ 437 h 1080"/>
                <a:gd name="connsiteX3" fmla="*/ 1277 w 1572"/>
                <a:gd name="connsiteY3" fmla="*/ 383 h 1080"/>
                <a:gd name="connsiteX4" fmla="*/ 1232 w 1572"/>
                <a:gd name="connsiteY4" fmla="*/ 287 h 1080"/>
                <a:gd name="connsiteX5" fmla="*/ 1167 w 1572"/>
                <a:gd name="connsiteY5" fmla="*/ 200 h 1080"/>
                <a:gd name="connsiteX6" fmla="*/ 877 w 1572"/>
                <a:gd name="connsiteY6" fmla="*/ 39 h 1080"/>
                <a:gd name="connsiteX7" fmla="*/ 736 w 1572"/>
                <a:gd name="connsiteY7" fmla="*/ 0 h 1080"/>
                <a:gd name="connsiteX8" fmla="*/ 0 w 1572"/>
                <a:gd name="connsiteY8" fmla="*/ 1080 h 1080"/>
                <a:gd name="connsiteX9" fmla="*/ 1506 w 1572"/>
                <a:gd name="connsiteY9" fmla="*/ 1080 h 1080"/>
                <a:gd name="connsiteX0" fmla="*/ 1520 w 1572"/>
                <a:gd name="connsiteY0" fmla="*/ 1222 h 1227"/>
                <a:gd name="connsiteX1" fmla="*/ 1538 w 1572"/>
                <a:gd name="connsiteY1" fmla="*/ 998 h 1227"/>
                <a:gd name="connsiteX2" fmla="*/ 1313 w 1572"/>
                <a:gd name="connsiteY2" fmla="*/ 584 h 1227"/>
                <a:gd name="connsiteX3" fmla="*/ 1277 w 1572"/>
                <a:gd name="connsiteY3" fmla="*/ 530 h 1227"/>
                <a:gd name="connsiteX4" fmla="*/ 1232 w 1572"/>
                <a:gd name="connsiteY4" fmla="*/ 434 h 1227"/>
                <a:gd name="connsiteX5" fmla="*/ 1167 w 1572"/>
                <a:gd name="connsiteY5" fmla="*/ 347 h 1227"/>
                <a:gd name="connsiteX6" fmla="*/ 736 w 1572"/>
                <a:gd name="connsiteY6" fmla="*/ 147 h 1227"/>
                <a:gd name="connsiteX7" fmla="*/ 0 w 1572"/>
                <a:gd name="connsiteY7" fmla="*/ 1227 h 1227"/>
                <a:gd name="connsiteX8" fmla="*/ 1506 w 1572"/>
                <a:gd name="connsiteY8" fmla="*/ 1227 h 1227"/>
                <a:gd name="connsiteX0" fmla="*/ 1649 w 1701"/>
                <a:gd name="connsiteY0" fmla="*/ 1222 h 1227"/>
                <a:gd name="connsiteX1" fmla="*/ 1667 w 1701"/>
                <a:gd name="connsiteY1" fmla="*/ 998 h 1227"/>
                <a:gd name="connsiteX2" fmla="*/ 1442 w 1701"/>
                <a:gd name="connsiteY2" fmla="*/ 584 h 1227"/>
                <a:gd name="connsiteX3" fmla="*/ 1406 w 1701"/>
                <a:gd name="connsiteY3" fmla="*/ 530 h 1227"/>
                <a:gd name="connsiteX4" fmla="*/ 1361 w 1701"/>
                <a:gd name="connsiteY4" fmla="*/ 434 h 1227"/>
                <a:gd name="connsiteX5" fmla="*/ 1296 w 1701"/>
                <a:gd name="connsiteY5" fmla="*/ 347 h 1227"/>
                <a:gd name="connsiteX6" fmla="*/ 865 w 1701"/>
                <a:gd name="connsiteY6" fmla="*/ 147 h 1227"/>
                <a:gd name="connsiteX7" fmla="*/ 1123 w 1701"/>
                <a:gd name="connsiteY7" fmla="*/ 258 h 1227"/>
                <a:gd name="connsiteX8" fmla="*/ 129 w 1701"/>
                <a:gd name="connsiteY8" fmla="*/ 1227 h 1227"/>
                <a:gd name="connsiteX9" fmla="*/ 1635 w 1701"/>
                <a:gd name="connsiteY9" fmla="*/ 1227 h 1227"/>
                <a:gd name="connsiteX0" fmla="*/ 1649 w 1701"/>
                <a:gd name="connsiteY0" fmla="*/ 1111 h 1116"/>
                <a:gd name="connsiteX1" fmla="*/ 1667 w 1701"/>
                <a:gd name="connsiteY1" fmla="*/ 887 h 1116"/>
                <a:gd name="connsiteX2" fmla="*/ 1442 w 1701"/>
                <a:gd name="connsiteY2" fmla="*/ 473 h 1116"/>
                <a:gd name="connsiteX3" fmla="*/ 1406 w 1701"/>
                <a:gd name="connsiteY3" fmla="*/ 419 h 1116"/>
                <a:gd name="connsiteX4" fmla="*/ 1361 w 1701"/>
                <a:gd name="connsiteY4" fmla="*/ 323 h 1116"/>
                <a:gd name="connsiteX5" fmla="*/ 1296 w 1701"/>
                <a:gd name="connsiteY5" fmla="*/ 236 h 1116"/>
                <a:gd name="connsiteX6" fmla="*/ 1123 w 1701"/>
                <a:gd name="connsiteY6" fmla="*/ 147 h 1116"/>
                <a:gd name="connsiteX7" fmla="*/ 129 w 1701"/>
                <a:gd name="connsiteY7" fmla="*/ 1116 h 1116"/>
                <a:gd name="connsiteX8" fmla="*/ 1635 w 1701"/>
                <a:gd name="connsiteY8" fmla="*/ 1116 h 1116"/>
                <a:gd name="connsiteX0" fmla="*/ 1649 w 1701"/>
                <a:gd name="connsiteY0" fmla="*/ 1096 h 1101"/>
                <a:gd name="connsiteX1" fmla="*/ 1667 w 1701"/>
                <a:gd name="connsiteY1" fmla="*/ 872 h 1101"/>
                <a:gd name="connsiteX2" fmla="*/ 1442 w 1701"/>
                <a:gd name="connsiteY2" fmla="*/ 458 h 1101"/>
                <a:gd name="connsiteX3" fmla="*/ 1406 w 1701"/>
                <a:gd name="connsiteY3" fmla="*/ 404 h 1101"/>
                <a:gd name="connsiteX4" fmla="*/ 1361 w 1701"/>
                <a:gd name="connsiteY4" fmla="*/ 308 h 1101"/>
                <a:gd name="connsiteX5" fmla="*/ 1123 w 1701"/>
                <a:gd name="connsiteY5" fmla="*/ 132 h 1101"/>
                <a:gd name="connsiteX6" fmla="*/ 129 w 1701"/>
                <a:gd name="connsiteY6" fmla="*/ 1101 h 1101"/>
                <a:gd name="connsiteX7" fmla="*/ 1635 w 1701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406 w 1686"/>
                <a:gd name="connsiteY3" fmla="*/ 404 h 1101"/>
                <a:gd name="connsiteX4" fmla="*/ 1361 w 1686"/>
                <a:gd name="connsiteY4" fmla="*/ 308 h 1101"/>
                <a:gd name="connsiteX5" fmla="*/ 1123 w 1686"/>
                <a:gd name="connsiteY5" fmla="*/ 132 h 1101"/>
                <a:gd name="connsiteX6" fmla="*/ 129 w 1686"/>
                <a:gd name="connsiteY6" fmla="*/ 1101 h 1101"/>
                <a:gd name="connsiteX7" fmla="*/ 1635 w 1686"/>
                <a:gd name="connsiteY7" fmla="*/ 1101 h 1101"/>
                <a:gd name="connsiteX0" fmla="*/ 1649 w 1686"/>
                <a:gd name="connsiteY0" fmla="*/ 1096 h 1101"/>
                <a:gd name="connsiteX1" fmla="*/ 1667 w 1686"/>
                <a:gd name="connsiteY1" fmla="*/ 872 h 1101"/>
                <a:gd name="connsiteX2" fmla="*/ 1535 w 1686"/>
                <a:gd name="connsiteY2" fmla="*/ 458 h 1101"/>
                <a:gd name="connsiteX3" fmla="*/ 1361 w 1686"/>
                <a:gd name="connsiteY3" fmla="*/ 308 h 1101"/>
                <a:gd name="connsiteX4" fmla="*/ 1123 w 1686"/>
                <a:gd name="connsiteY4" fmla="*/ 132 h 1101"/>
                <a:gd name="connsiteX5" fmla="*/ 129 w 1686"/>
                <a:gd name="connsiteY5" fmla="*/ 1101 h 1101"/>
                <a:gd name="connsiteX6" fmla="*/ 1635 w 1686"/>
                <a:gd name="connsiteY6" fmla="*/ 1101 h 1101"/>
                <a:gd name="connsiteX0" fmla="*/ 1649 w 1686"/>
                <a:gd name="connsiteY0" fmla="*/ 964 h 969"/>
                <a:gd name="connsiteX1" fmla="*/ 1667 w 1686"/>
                <a:gd name="connsiteY1" fmla="*/ 740 h 969"/>
                <a:gd name="connsiteX2" fmla="*/ 1535 w 1686"/>
                <a:gd name="connsiteY2" fmla="*/ 326 h 969"/>
                <a:gd name="connsiteX3" fmla="*/ 1123 w 1686"/>
                <a:gd name="connsiteY3" fmla="*/ 0 h 969"/>
                <a:gd name="connsiteX4" fmla="*/ 129 w 1686"/>
                <a:gd name="connsiteY4" fmla="*/ 969 h 969"/>
                <a:gd name="connsiteX5" fmla="*/ 1635 w 1686"/>
                <a:gd name="connsiteY5" fmla="*/ 969 h 969"/>
                <a:gd name="connsiteX0" fmla="*/ 1758 w 1795"/>
                <a:gd name="connsiteY0" fmla="*/ 964 h 969"/>
                <a:gd name="connsiteX1" fmla="*/ 1776 w 1795"/>
                <a:gd name="connsiteY1" fmla="*/ 740 h 969"/>
                <a:gd name="connsiteX2" fmla="*/ 1644 w 1795"/>
                <a:gd name="connsiteY2" fmla="*/ 326 h 969"/>
                <a:gd name="connsiteX3" fmla="*/ 1232 w 1795"/>
                <a:gd name="connsiteY3" fmla="*/ 0 h 969"/>
                <a:gd name="connsiteX4" fmla="*/ 449 w 1795"/>
                <a:gd name="connsiteY4" fmla="*/ 775 h 969"/>
                <a:gd name="connsiteX5" fmla="*/ 238 w 1795"/>
                <a:gd name="connsiteY5" fmla="*/ 969 h 969"/>
                <a:gd name="connsiteX6" fmla="*/ 1744 w 1795"/>
                <a:gd name="connsiteY6" fmla="*/ 969 h 969"/>
                <a:gd name="connsiteX0" fmla="*/ 1520 w 1557"/>
                <a:gd name="connsiteY0" fmla="*/ 964 h 969"/>
                <a:gd name="connsiteX1" fmla="*/ 1538 w 1557"/>
                <a:gd name="connsiteY1" fmla="*/ 740 h 969"/>
                <a:gd name="connsiteX2" fmla="*/ 1406 w 1557"/>
                <a:gd name="connsiteY2" fmla="*/ 326 h 969"/>
                <a:gd name="connsiteX3" fmla="*/ 994 w 1557"/>
                <a:gd name="connsiteY3" fmla="*/ 0 h 969"/>
                <a:gd name="connsiteX4" fmla="*/ 211 w 1557"/>
                <a:gd name="connsiteY4" fmla="*/ 775 h 969"/>
                <a:gd name="connsiteX5" fmla="*/ 0 w 1557"/>
                <a:gd name="connsiteY5" fmla="*/ 969 h 969"/>
                <a:gd name="connsiteX6" fmla="*/ 122 w 1557"/>
                <a:gd name="connsiteY6" fmla="*/ 965 h 969"/>
                <a:gd name="connsiteX7" fmla="*/ 1506 w 1557"/>
                <a:gd name="connsiteY7" fmla="*/ 969 h 969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  <a:gd name="connsiteX0" fmla="*/ 1520 w 1557"/>
                <a:gd name="connsiteY0" fmla="*/ 989 h 994"/>
                <a:gd name="connsiteX1" fmla="*/ 1538 w 1557"/>
                <a:gd name="connsiteY1" fmla="*/ 765 h 994"/>
                <a:gd name="connsiteX2" fmla="*/ 1406 w 1557"/>
                <a:gd name="connsiteY2" fmla="*/ 351 h 994"/>
                <a:gd name="connsiteX3" fmla="*/ 994 w 1557"/>
                <a:gd name="connsiteY3" fmla="*/ 25 h 994"/>
                <a:gd name="connsiteX4" fmla="*/ 746 w 1557"/>
                <a:gd name="connsiteY4" fmla="*/ 202 h 994"/>
                <a:gd name="connsiteX5" fmla="*/ 211 w 1557"/>
                <a:gd name="connsiteY5" fmla="*/ 800 h 994"/>
                <a:gd name="connsiteX6" fmla="*/ 0 w 1557"/>
                <a:gd name="connsiteY6" fmla="*/ 994 h 994"/>
                <a:gd name="connsiteX7" fmla="*/ 122 w 1557"/>
                <a:gd name="connsiteY7" fmla="*/ 990 h 994"/>
                <a:gd name="connsiteX8" fmla="*/ 1506 w 1557"/>
                <a:gd name="connsiteY8" fmla="*/ 994 h 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7" h="994">
                  <a:moveTo>
                    <a:pt x="1520" y="989"/>
                  </a:moveTo>
                  <a:cubicBezTo>
                    <a:pt x="1511" y="952"/>
                    <a:pt x="1557" y="871"/>
                    <a:pt x="1538" y="765"/>
                  </a:cubicBezTo>
                  <a:cubicBezTo>
                    <a:pt x="1519" y="659"/>
                    <a:pt x="1449" y="429"/>
                    <a:pt x="1406" y="351"/>
                  </a:cubicBezTo>
                  <a:lnTo>
                    <a:pt x="994" y="25"/>
                  </a:lnTo>
                  <a:cubicBezTo>
                    <a:pt x="884" y="0"/>
                    <a:pt x="877" y="73"/>
                    <a:pt x="746" y="202"/>
                  </a:cubicBezTo>
                  <a:cubicBezTo>
                    <a:pt x="616" y="331"/>
                    <a:pt x="335" y="668"/>
                    <a:pt x="211" y="800"/>
                  </a:cubicBezTo>
                  <a:cubicBezTo>
                    <a:pt x="87" y="932"/>
                    <a:pt x="35" y="962"/>
                    <a:pt x="0" y="994"/>
                  </a:cubicBezTo>
                  <a:lnTo>
                    <a:pt x="122" y="990"/>
                  </a:lnTo>
                  <a:lnTo>
                    <a:pt x="1506" y="994"/>
                  </a:lnTo>
                </a:path>
              </a:pathLst>
            </a:custGeom>
            <a:gradFill>
              <a:gsLst>
                <a:gs pos="36000">
                  <a:srgbClr val="FFC000">
                    <a:alpha val="95000"/>
                  </a:srgb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112" name="Arco 111"/>
            <p:cNvSpPr/>
            <p:nvPr/>
          </p:nvSpPr>
          <p:spPr bwMode="auto">
            <a:xfrm>
              <a:off x="1913458" y="2471536"/>
              <a:ext cx="626302" cy="651354"/>
            </a:xfrm>
            <a:prstGeom prst="arc">
              <a:avLst>
                <a:gd name="adj1" fmla="val 19099326"/>
                <a:gd name="adj2" fmla="val 0"/>
              </a:avLst>
            </a:prstGeom>
            <a:solidFill>
              <a:srgbClr val="C00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sp>
          <p:nvSpPr>
            <p:cNvPr id="113" name="Text Box 34"/>
            <p:cNvSpPr txBox="1">
              <a:spLocks noChangeArrowheads="1"/>
            </p:cNvSpPr>
            <p:nvPr/>
          </p:nvSpPr>
          <p:spPr bwMode="auto">
            <a:xfrm>
              <a:off x="3899485" y="2824686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C</a:t>
              </a:r>
              <a:endParaRPr lang="it-IT" dirty="0"/>
            </a:p>
          </p:txBody>
        </p:sp>
        <p:cxnSp>
          <p:nvCxnSpPr>
            <p:cNvPr id="114" name="Connettore 1 113"/>
            <p:cNvCxnSpPr/>
            <p:nvPr/>
          </p:nvCxnSpPr>
          <p:spPr bwMode="auto">
            <a:xfrm rot="5400000" flipH="1" flipV="1">
              <a:off x="2206500" y="1713608"/>
              <a:ext cx="1126358" cy="1080519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5" name="Text Box 34"/>
            <p:cNvSpPr txBox="1">
              <a:spLocks noChangeArrowheads="1"/>
            </p:cNvSpPr>
            <p:nvPr/>
          </p:nvSpPr>
          <p:spPr bwMode="auto">
            <a:xfrm>
              <a:off x="2956232" y="1512926"/>
              <a:ext cx="46128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D</a:t>
              </a:r>
              <a:endParaRPr lang="it-IT" dirty="0"/>
            </a:p>
          </p:txBody>
        </p:sp>
        <p:cxnSp>
          <p:nvCxnSpPr>
            <p:cNvPr id="116" name="Connettore 1 115"/>
            <p:cNvCxnSpPr/>
            <p:nvPr/>
          </p:nvCxnSpPr>
          <p:spPr bwMode="auto">
            <a:xfrm rot="10800000" flipH="1" flipV="1">
              <a:off x="2226970" y="2811500"/>
              <a:ext cx="1728000" cy="790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7" name="Text Box 34"/>
            <p:cNvSpPr txBox="1">
              <a:spLocks noChangeArrowheads="1"/>
            </p:cNvSpPr>
            <p:nvPr/>
          </p:nvSpPr>
          <p:spPr bwMode="auto">
            <a:xfrm>
              <a:off x="2152282" y="2780672"/>
              <a:ext cx="413466" cy="3693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it-IT" dirty="0" smtClean="0"/>
                <a:t>U</a:t>
              </a:r>
              <a:endParaRPr lang="it-IT" dirty="0"/>
            </a:p>
          </p:txBody>
        </p:sp>
      </p:grpSp>
      <p:grpSp>
        <p:nvGrpSpPr>
          <p:cNvPr id="118" name="Gruppo 117"/>
          <p:cNvGrpSpPr/>
          <p:nvPr/>
        </p:nvGrpSpPr>
        <p:grpSpPr>
          <a:xfrm>
            <a:off x="4756373" y="6126142"/>
            <a:ext cx="1897686" cy="287437"/>
            <a:chOff x="4756373" y="6126142"/>
            <a:chExt cx="1897686" cy="287437"/>
          </a:xfrm>
        </p:grpSpPr>
        <p:sp>
          <p:nvSpPr>
            <p:cNvPr id="119" name="Text Box 34"/>
            <p:cNvSpPr txBox="1">
              <a:spLocks noChangeArrowheads="1"/>
            </p:cNvSpPr>
            <p:nvPr/>
          </p:nvSpPr>
          <p:spPr bwMode="auto">
            <a:xfrm>
              <a:off x="4756373" y="6136580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=</a:t>
              </a:r>
              <a:endParaRPr lang="it-IT" dirty="0"/>
            </a:p>
          </p:txBody>
        </p:sp>
        <p:sp>
          <p:nvSpPr>
            <p:cNvPr id="120" name="Text Box 34"/>
            <p:cNvSpPr txBox="1">
              <a:spLocks noChangeArrowheads="1"/>
            </p:cNvSpPr>
            <p:nvPr/>
          </p:nvSpPr>
          <p:spPr bwMode="auto">
            <a:xfrm>
              <a:off x="6424423" y="6126142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=</a:t>
              </a:r>
              <a:endParaRPr lang="it-IT" dirty="0"/>
            </a:p>
          </p:txBody>
        </p:sp>
      </p:grpSp>
      <p:sp>
        <p:nvSpPr>
          <p:cNvPr id="121" name="Text Box 34"/>
          <p:cNvSpPr txBox="1">
            <a:spLocks noChangeArrowheads="1"/>
          </p:cNvSpPr>
          <p:nvPr/>
        </p:nvSpPr>
        <p:spPr bwMode="auto">
          <a:xfrm>
            <a:off x="653443" y="2837449"/>
            <a:ext cx="592713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it-IT" dirty="0" smtClean="0"/>
              <a:t>B</a:t>
            </a:r>
            <a:endParaRPr lang="it-IT" baseline="30000" dirty="0"/>
          </a:p>
        </p:txBody>
      </p:sp>
      <p:sp>
        <p:nvSpPr>
          <p:cNvPr id="46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DIFFERENZA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ANGOLI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9127E-6 1.32285E-6 L 0.43486 0.2571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436E-6 -1.60962E-6 L 0.44032 0.0004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3607497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Proprietà dell’addizione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0" y="1528937"/>
            <a:ext cx="990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Angoli somme di angoli congruenti sono a loro volta congruenti.</a:t>
            </a:r>
          </a:p>
        </p:txBody>
      </p:sp>
      <p:sp>
        <p:nvSpPr>
          <p:cNvPr id="65" name="Text Box 6"/>
          <p:cNvSpPr txBox="1">
            <a:spLocks noChangeArrowheads="1"/>
          </p:cNvSpPr>
          <p:nvPr/>
        </p:nvSpPr>
        <p:spPr bwMode="auto">
          <a:xfrm>
            <a:off x="-1" y="2204376"/>
            <a:ext cx="400832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Proprietà della sottrazione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2" name="Text Box 2"/>
          <p:cNvSpPr txBox="1">
            <a:spLocks noChangeArrowheads="1"/>
          </p:cNvSpPr>
          <p:nvPr/>
        </p:nvSpPr>
        <p:spPr bwMode="auto">
          <a:xfrm>
            <a:off x="1" y="2695945"/>
            <a:ext cx="990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Angoli differenze di angoli congruenti sono a loro volta congruenti.</a:t>
            </a: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PROPRIETÀ DEGLI 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ANGOLI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37" grpId="0"/>
      <p:bldP spid="65" grpId="0" animBg="1"/>
      <p:bldP spid="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52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MULTIPLI E SOTTOMULTIPLI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 ANGOLO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0" y="1528937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Si dice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multiplo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000" b="1" dirty="0" smtClean="0"/>
              <a:t>di un angolo secondo il numero naturale n&gt;1 la somma di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it-IT" sz="2000" b="1" dirty="0" smtClean="0"/>
              <a:t> angoli congruenti all’angolo dato.</a:t>
            </a: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4098098" y="4703124"/>
            <a:ext cx="4387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it-IT" sz="2400" dirty="0">
              <a:latin typeface="Calibri" pitchFamily="34" charset="0"/>
            </a:endParaRPr>
          </a:p>
        </p:txBody>
      </p:sp>
      <p:sp>
        <p:nvSpPr>
          <p:cNvPr id="124" name="Text Box 21"/>
          <p:cNvSpPr txBox="1">
            <a:spLocks noChangeArrowheads="1"/>
          </p:cNvSpPr>
          <p:nvPr/>
        </p:nvSpPr>
        <p:spPr bwMode="auto">
          <a:xfrm>
            <a:off x="4290659" y="3544751"/>
            <a:ext cx="13460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  volte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5" name="Text Box 21"/>
          <p:cNvSpPr txBox="1">
            <a:spLocks noChangeArrowheads="1"/>
          </p:cNvSpPr>
          <p:nvPr/>
        </p:nvSpPr>
        <p:spPr bwMode="auto">
          <a:xfrm>
            <a:off x="2674800" y="4258735"/>
            <a:ext cx="48533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 = 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 + </a:t>
            </a:r>
            <a:r>
              <a:rPr lang="it-IT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+ b + … + b 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=  n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sym typeface="Symbol"/>
              </a:rPr>
              <a:t>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 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26" name="Parentesi graffa aperta 125"/>
          <p:cNvSpPr/>
          <p:nvPr/>
        </p:nvSpPr>
        <p:spPr bwMode="auto">
          <a:xfrm rot="5400000" flipV="1">
            <a:off x="4841312" y="3050094"/>
            <a:ext cx="175364" cy="2317314"/>
          </a:xfrm>
          <a:prstGeom prst="leftBrace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127" name="Text Box 2"/>
          <p:cNvSpPr txBox="1">
            <a:spLocks noChangeArrowheads="1"/>
          </p:cNvSpPr>
          <p:nvPr/>
        </p:nvSpPr>
        <p:spPr bwMode="auto">
          <a:xfrm>
            <a:off x="0" y="5125995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L’angolo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it-IT" sz="2000" b="1" dirty="0" smtClean="0"/>
              <a:t> è detto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sottomultiplo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000" b="1" dirty="0" smtClean="0"/>
              <a:t>dell’angolo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it-IT" sz="2000" b="1" dirty="0" smtClean="0"/>
              <a:t>secondo il numero naturale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it-IT" sz="2000" b="1" dirty="0" smtClean="0"/>
              <a:t>.</a:t>
            </a:r>
          </a:p>
        </p:txBody>
      </p:sp>
      <p:grpSp>
        <p:nvGrpSpPr>
          <p:cNvPr id="9" name="Gruppo 129"/>
          <p:cNvGrpSpPr/>
          <p:nvPr/>
        </p:nvGrpSpPr>
        <p:grpSpPr>
          <a:xfrm>
            <a:off x="0" y="5766910"/>
            <a:ext cx="9906000" cy="615140"/>
            <a:chOff x="0" y="5766910"/>
            <a:chExt cx="9906000" cy="615140"/>
          </a:xfrm>
        </p:grpSpPr>
        <p:sp>
          <p:nvSpPr>
            <p:cNvPr id="128" name="Text Box 2"/>
            <p:cNvSpPr txBox="1">
              <a:spLocks noChangeArrowheads="1"/>
            </p:cNvSpPr>
            <p:nvPr/>
          </p:nvSpPr>
          <p:spPr bwMode="auto">
            <a:xfrm>
              <a:off x="0" y="5766910"/>
              <a:ext cx="99060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indent="-252000">
                <a:spcBef>
                  <a:spcPct val="50000"/>
                </a:spcBef>
              </a:pPr>
              <a:r>
                <a:rPr lang="it-IT" sz="2000" b="1" dirty="0" smtClean="0"/>
                <a:t>In simboli:     b = </a:t>
              </a:r>
              <a:r>
                <a:rPr lang="it-IT" sz="2000" b="1" u="sng" dirty="0" smtClean="0"/>
                <a:t>1</a:t>
              </a:r>
              <a:r>
                <a:rPr lang="it-IT" sz="2000" b="1" dirty="0" smtClean="0"/>
                <a:t> </a:t>
              </a:r>
              <a:r>
                <a:rPr lang="it-IT" sz="2000" b="1" dirty="0" smtClean="0">
                  <a:sym typeface="Symbol"/>
                </a:rPr>
                <a:t>a</a:t>
              </a:r>
              <a:endParaRPr lang="it-IT" sz="2000" b="1" dirty="0" smtClean="0"/>
            </a:p>
          </p:txBody>
        </p:sp>
        <p:sp>
          <p:nvSpPr>
            <p:cNvPr id="129" name="Text Box 2"/>
            <p:cNvSpPr txBox="1">
              <a:spLocks noChangeArrowheads="1"/>
            </p:cNvSpPr>
            <p:nvPr/>
          </p:nvSpPr>
          <p:spPr bwMode="auto">
            <a:xfrm>
              <a:off x="2557397" y="5981940"/>
              <a:ext cx="37369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indent="-252000">
                <a:spcBef>
                  <a:spcPct val="50000"/>
                </a:spcBef>
              </a:pPr>
              <a:r>
                <a:rPr lang="it-IT" sz="2000" b="1" dirty="0" smtClean="0"/>
                <a:t>n </a:t>
              </a:r>
            </a:p>
          </p:txBody>
        </p:sp>
      </p:grpSp>
      <p:grpSp>
        <p:nvGrpSpPr>
          <p:cNvPr id="64" name="Gruppo 63"/>
          <p:cNvGrpSpPr/>
          <p:nvPr/>
        </p:nvGrpSpPr>
        <p:grpSpPr>
          <a:xfrm>
            <a:off x="4749735" y="3240948"/>
            <a:ext cx="1222666" cy="334524"/>
            <a:chOff x="4944771" y="2900364"/>
            <a:chExt cx="1222666" cy="334524"/>
          </a:xfrm>
        </p:grpSpPr>
        <p:sp>
          <p:nvSpPr>
            <p:cNvPr id="51" name="Freeform 33"/>
            <p:cNvSpPr>
              <a:spLocks/>
            </p:cNvSpPr>
            <p:nvPr/>
          </p:nvSpPr>
          <p:spPr bwMode="auto">
            <a:xfrm>
              <a:off x="5133002" y="2930905"/>
              <a:ext cx="1034435" cy="205272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1520 w 1602"/>
                <a:gd name="connsiteY0" fmla="*/ 945 h 950"/>
                <a:gd name="connsiteX1" fmla="*/ 1538 w 1602"/>
                <a:gd name="connsiteY1" fmla="*/ 721 h 950"/>
                <a:gd name="connsiteX2" fmla="*/ 1409 w 1602"/>
                <a:gd name="connsiteY2" fmla="*/ 431 h 950"/>
                <a:gd name="connsiteX3" fmla="*/ 1313 w 1602"/>
                <a:gd name="connsiteY3" fmla="*/ 307 h 950"/>
                <a:gd name="connsiteX4" fmla="*/ 1277 w 1602"/>
                <a:gd name="connsiteY4" fmla="*/ 253 h 950"/>
                <a:gd name="connsiteX5" fmla="*/ 1232 w 1602"/>
                <a:gd name="connsiteY5" fmla="*/ 157 h 950"/>
                <a:gd name="connsiteX6" fmla="*/ 1167 w 1602"/>
                <a:gd name="connsiteY6" fmla="*/ 70 h 950"/>
                <a:gd name="connsiteX7" fmla="*/ 1094 w 1602"/>
                <a:gd name="connsiteY7" fmla="*/ 1 h 950"/>
                <a:gd name="connsiteX8" fmla="*/ 1598 w 1602"/>
                <a:gd name="connsiteY8" fmla="*/ 205 h 950"/>
                <a:gd name="connsiteX9" fmla="*/ 0 w 1602"/>
                <a:gd name="connsiteY9" fmla="*/ 950 h 950"/>
                <a:gd name="connsiteX10" fmla="*/ 1506 w 1602"/>
                <a:gd name="connsiteY10" fmla="*/ 950 h 950"/>
                <a:gd name="connsiteX0" fmla="*/ 1520 w 1792"/>
                <a:gd name="connsiteY0" fmla="*/ 887 h 892"/>
                <a:gd name="connsiteX1" fmla="*/ 1538 w 1792"/>
                <a:gd name="connsiteY1" fmla="*/ 663 h 892"/>
                <a:gd name="connsiteX2" fmla="*/ 1409 w 1792"/>
                <a:gd name="connsiteY2" fmla="*/ 373 h 892"/>
                <a:gd name="connsiteX3" fmla="*/ 1313 w 1792"/>
                <a:gd name="connsiteY3" fmla="*/ 249 h 892"/>
                <a:gd name="connsiteX4" fmla="*/ 1277 w 1792"/>
                <a:gd name="connsiteY4" fmla="*/ 195 h 892"/>
                <a:gd name="connsiteX5" fmla="*/ 1232 w 1792"/>
                <a:gd name="connsiteY5" fmla="*/ 99 h 892"/>
                <a:gd name="connsiteX6" fmla="*/ 1167 w 1792"/>
                <a:gd name="connsiteY6" fmla="*/ 12 h 892"/>
                <a:gd name="connsiteX7" fmla="*/ 1598 w 1792"/>
                <a:gd name="connsiteY7" fmla="*/ 147 h 892"/>
                <a:gd name="connsiteX8" fmla="*/ 0 w 1792"/>
                <a:gd name="connsiteY8" fmla="*/ 892 h 892"/>
                <a:gd name="connsiteX9" fmla="*/ 1506 w 1792"/>
                <a:gd name="connsiteY9" fmla="*/ 892 h 892"/>
                <a:gd name="connsiteX0" fmla="*/ 1520 w 1803"/>
                <a:gd name="connsiteY0" fmla="*/ 872 h 877"/>
                <a:gd name="connsiteX1" fmla="*/ 1538 w 1803"/>
                <a:gd name="connsiteY1" fmla="*/ 648 h 877"/>
                <a:gd name="connsiteX2" fmla="*/ 1409 w 1803"/>
                <a:gd name="connsiteY2" fmla="*/ 358 h 877"/>
                <a:gd name="connsiteX3" fmla="*/ 1313 w 1803"/>
                <a:gd name="connsiteY3" fmla="*/ 234 h 877"/>
                <a:gd name="connsiteX4" fmla="*/ 1277 w 1803"/>
                <a:gd name="connsiteY4" fmla="*/ 180 h 877"/>
                <a:gd name="connsiteX5" fmla="*/ 1232 w 1803"/>
                <a:gd name="connsiteY5" fmla="*/ 84 h 877"/>
                <a:gd name="connsiteX6" fmla="*/ 1598 w 1803"/>
                <a:gd name="connsiteY6" fmla="*/ 132 h 877"/>
                <a:gd name="connsiteX7" fmla="*/ 0 w 1803"/>
                <a:gd name="connsiteY7" fmla="*/ 877 h 877"/>
                <a:gd name="connsiteX8" fmla="*/ 1506 w 1803"/>
                <a:gd name="connsiteY8" fmla="*/ 877 h 877"/>
                <a:gd name="connsiteX0" fmla="*/ 1520 w 1598"/>
                <a:gd name="connsiteY0" fmla="*/ 740 h 745"/>
                <a:gd name="connsiteX1" fmla="*/ 1538 w 1598"/>
                <a:gd name="connsiteY1" fmla="*/ 516 h 745"/>
                <a:gd name="connsiteX2" fmla="*/ 1409 w 1598"/>
                <a:gd name="connsiteY2" fmla="*/ 226 h 745"/>
                <a:gd name="connsiteX3" fmla="*/ 1313 w 1598"/>
                <a:gd name="connsiteY3" fmla="*/ 102 h 745"/>
                <a:gd name="connsiteX4" fmla="*/ 1277 w 1598"/>
                <a:gd name="connsiteY4" fmla="*/ 48 h 745"/>
                <a:gd name="connsiteX5" fmla="*/ 1598 w 1598"/>
                <a:gd name="connsiteY5" fmla="*/ 0 h 745"/>
                <a:gd name="connsiteX6" fmla="*/ 0 w 1598"/>
                <a:gd name="connsiteY6" fmla="*/ 745 h 745"/>
                <a:gd name="connsiteX7" fmla="*/ 1506 w 1598"/>
                <a:gd name="connsiteY7" fmla="*/ 745 h 745"/>
                <a:gd name="connsiteX0" fmla="*/ 1520 w 1598"/>
                <a:gd name="connsiteY0" fmla="*/ 740 h 745"/>
                <a:gd name="connsiteX1" fmla="*/ 1538 w 1598"/>
                <a:gd name="connsiteY1" fmla="*/ 516 h 745"/>
                <a:gd name="connsiteX2" fmla="*/ 1409 w 1598"/>
                <a:gd name="connsiteY2" fmla="*/ 226 h 745"/>
                <a:gd name="connsiteX3" fmla="*/ 1313 w 1598"/>
                <a:gd name="connsiteY3" fmla="*/ 102 h 745"/>
                <a:gd name="connsiteX4" fmla="*/ 1598 w 1598"/>
                <a:gd name="connsiteY4" fmla="*/ 0 h 745"/>
                <a:gd name="connsiteX5" fmla="*/ 0 w 1598"/>
                <a:gd name="connsiteY5" fmla="*/ 745 h 745"/>
                <a:gd name="connsiteX6" fmla="*/ 1506 w 1598"/>
                <a:gd name="connsiteY6" fmla="*/ 745 h 745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0 w 1556"/>
                <a:gd name="connsiteY4" fmla="*/ 643 h 643"/>
                <a:gd name="connsiteX5" fmla="*/ 1506 w 1556"/>
                <a:gd name="connsiteY5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0 w 1556"/>
                <a:gd name="connsiteY4" fmla="*/ 643 h 643"/>
                <a:gd name="connsiteX5" fmla="*/ 1506 w 1556"/>
                <a:gd name="connsiteY5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0 w 1556"/>
                <a:gd name="connsiteY5" fmla="*/ 643 h 643"/>
                <a:gd name="connsiteX6" fmla="*/ 1506 w 1556"/>
                <a:gd name="connsiteY6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0 w 1556"/>
                <a:gd name="connsiteY5" fmla="*/ 643 h 643"/>
                <a:gd name="connsiteX6" fmla="*/ 1506 w 1556"/>
                <a:gd name="connsiteY6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1402 w 1556"/>
                <a:gd name="connsiteY5" fmla="*/ 216 h 643"/>
                <a:gd name="connsiteX6" fmla="*/ 0 w 1556"/>
                <a:gd name="connsiteY6" fmla="*/ 643 h 643"/>
                <a:gd name="connsiteX7" fmla="*/ 1506 w 1556"/>
                <a:gd name="connsiteY7" fmla="*/ 643 h 643"/>
                <a:gd name="connsiteX0" fmla="*/ 1520 w 1556"/>
                <a:gd name="connsiteY0" fmla="*/ 563 h 568"/>
                <a:gd name="connsiteX1" fmla="*/ 1538 w 1556"/>
                <a:gd name="connsiteY1" fmla="*/ 339 h 568"/>
                <a:gd name="connsiteX2" fmla="*/ 1409 w 1556"/>
                <a:gd name="connsiteY2" fmla="*/ 49 h 568"/>
                <a:gd name="connsiteX3" fmla="*/ 1432 w 1556"/>
                <a:gd name="connsiteY3" fmla="*/ 47 h 568"/>
                <a:gd name="connsiteX4" fmla="*/ 1402 w 1556"/>
                <a:gd name="connsiteY4" fmla="*/ 141 h 568"/>
                <a:gd name="connsiteX5" fmla="*/ 0 w 1556"/>
                <a:gd name="connsiteY5" fmla="*/ 568 h 568"/>
                <a:gd name="connsiteX6" fmla="*/ 1506 w 1556"/>
                <a:gd name="connsiteY6" fmla="*/ 568 h 568"/>
                <a:gd name="connsiteX0" fmla="*/ 1520 w 1637"/>
                <a:gd name="connsiteY0" fmla="*/ 547 h 552"/>
                <a:gd name="connsiteX1" fmla="*/ 1538 w 1637"/>
                <a:gd name="connsiteY1" fmla="*/ 323 h 552"/>
                <a:gd name="connsiteX2" fmla="*/ 1409 w 1637"/>
                <a:gd name="connsiteY2" fmla="*/ 33 h 552"/>
                <a:gd name="connsiteX3" fmla="*/ 1402 w 1637"/>
                <a:gd name="connsiteY3" fmla="*/ 125 h 552"/>
                <a:gd name="connsiteX4" fmla="*/ 0 w 1637"/>
                <a:gd name="connsiteY4" fmla="*/ 552 h 552"/>
                <a:gd name="connsiteX5" fmla="*/ 1506 w 1637"/>
                <a:gd name="connsiteY5" fmla="*/ 552 h 552"/>
                <a:gd name="connsiteX0" fmla="*/ 1520 w 1658"/>
                <a:gd name="connsiteY0" fmla="*/ 460 h 465"/>
                <a:gd name="connsiteX1" fmla="*/ 1538 w 1658"/>
                <a:gd name="connsiteY1" fmla="*/ 236 h 465"/>
                <a:gd name="connsiteX2" fmla="*/ 1402 w 1658"/>
                <a:gd name="connsiteY2" fmla="*/ 38 h 465"/>
                <a:gd name="connsiteX3" fmla="*/ 0 w 1658"/>
                <a:gd name="connsiteY3" fmla="*/ 465 h 465"/>
                <a:gd name="connsiteX4" fmla="*/ 1506 w 1658"/>
                <a:gd name="connsiteY4" fmla="*/ 465 h 465"/>
                <a:gd name="connsiteX0" fmla="*/ 1520 w 1655"/>
                <a:gd name="connsiteY0" fmla="*/ 423 h 428"/>
                <a:gd name="connsiteX1" fmla="*/ 1402 w 1655"/>
                <a:gd name="connsiteY1" fmla="*/ 1 h 428"/>
                <a:gd name="connsiteX2" fmla="*/ 0 w 1655"/>
                <a:gd name="connsiteY2" fmla="*/ 428 h 428"/>
                <a:gd name="connsiteX3" fmla="*/ 1506 w 1655"/>
                <a:gd name="connsiteY3" fmla="*/ 428 h 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5" h="428">
                  <a:moveTo>
                    <a:pt x="1520" y="423"/>
                  </a:moveTo>
                  <a:cubicBezTo>
                    <a:pt x="1495" y="335"/>
                    <a:pt x="1655" y="0"/>
                    <a:pt x="1402" y="1"/>
                  </a:cubicBezTo>
                  <a:lnTo>
                    <a:pt x="0" y="428"/>
                  </a:lnTo>
                  <a:lnTo>
                    <a:pt x="1506" y="428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54" name="Arco 53"/>
            <p:cNvSpPr/>
            <p:nvPr/>
          </p:nvSpPr>
          <p:spPr bwMode="auto">
            <a:xfrm>
              <a:off x="5167797" y="3038104"/>
              <a:ext cx="189214" cy="196784"/>
            </a:xfrm>
            <a:prstGeom prst="arc">
              <a:avLst>
                <a:gd name="adj1" fmla="val 19836030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56" name="Connettore 1 55"/>
            <p:cNvCxnSpPr/>
            <p:nvPr/>
          </p:nvCxnSpPr>
          <p:spPr bwMode="auto">
            <a:xfrm flipV="1">
              <a:off x="5089080" y="2900364"/>
              <a:ext cx="952151" cy="24334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9" name="Text Box 34"/>
            <p:cNvSpPr txBox="1">
              <a:spLocks noChangeArrowheads="1"/>
            </p:cNvSpPr>
            <p:nvPr/>
          </p:nvSpPr>
          <p:spPr bwMode="auto">
            <a:xfrm>
              <a:off x="4953582" y="3083358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60" name="Connettore 1 59"/>
            <p:cNvCxnSpPr/>
            <p:nvPr/>
          </p:nvCxnSpPr>
          <p:spPr bwMode="auto">
            <a:xfrm>
              <a:off x="5089026" y="3148263"/>
              <a:ext cx="1008000" cy="48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1" name="Text Box 34"/>
            <p:cNvSpPr txBox="1">
              <a:spLocks noChangeArrowheads="1"/>
            </p:cNvSpPr>
            <p:nvPr/>
          </p:nvSpPr>
          <p:spPr bwMode="auto">
            <a:xfrm>
              <a:off x="4944771" y="3108089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65" name="Gruppo 64"/>
          <p:cNvGrpSpPr/>
          <p:nvPr/>
        </p:nvGrpSpPr>
        <p:grpSpPr>
          <a:xfrm rot="20711331">
            <a:off x="4716408" y="3126637"/>
            <a:ext cx="1222666" cy="334524"/>
            <a:chOff x="4944771" y="2900364"/>
            <a:chExt cx="1222666" cy="334524"/>
          </a:xfrm>
        </p:grpSpPr>
        <p:sp>
          <p:nvSpPr>
            <p:cNvPr id="66" name="Freeform 33"/>
            <p:cNvSpPr>
              <a:spLocks/>
            </p:cNvSpPr>
            <p:nvPr/>
          </p:nvSpPr>
          <p:spPr bwMode="auto">
            <a:xfrm>
              <a:off x="5133002" y="2930905"/>
              <a:ext cx="1034435" cy="205272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1520 w 1602"/>
                <a:gd name="connsiteY0" fmla="*/ 945 h 950"/>
                <a:gd name="connsiteX1" fmla="*/ 1538 w 1602"/>
                <a:gd name="connsiteY1" fmla="*/ 721 h 950"/>
                <a:gd name="connsiteX2" fmla="*/ 1409 w 1602"/>
                <a:gd name="connsiteY2" fmla="*/ 431 h 950"/>
                <a:gd name="connsiteX3" fmla="*/ 1313 w 1602"/>
                <a:gd name="connsiteY3" fmla="*/ 307 h 950"/>
                <a:gd name="connsiteX4" fmla="*/ 1277 w 1602"/>
                <a:gd name="connsiteY4" fmla="*/ 253 h 950"/>
                <a:gd name="connsiteX5" fmla="*/ 1232 w 1602"/>
                <a:gd name="connsiteY5" fmla="*/ 157 h 950"/>
                <a:gd name="connsiteX6" fmla="*/ 1167 w 1602"/>
                <a:gd name="connsiteY6" fmla="*/ 70 h 950"/>
                <a:gd name="connsiteX7" fmla="*/ 1094 w 1602"/>
                <a:gd name="connsiteY7" fmla="*/ 1 h 950"/>
                <a:gd name="connsiteX8" fmla="*/ 1598 w 1602"/>
                <a:gd name="connsiteY8" fmla="*/ 205 h 950"/>
                <a:gd name="connsiteX9" fmla="*/ 0 w 1602"/>
                <a:gd name="connsiteY9" fmla="*/ 950 h 950"/>
                <a:gd name="connsiteX10" fmla="*/ 1506 w 1602"/>
                <a:gd name="connsiteY10" fmla="*/ 950 h 950"/>
                <a:gd name="connsiteX0" fmla="*/ 1520 w 1792"/>
                <a:gd name="connsiteY0" fmla="*/ 887 h 892"/>
                <a:gd name="connsiteX1" fmla="*/ 1538 w 1792"/>
                <a:gd name="connsiteY1" fmla="*/ 663 h 892"/>
                <a:gd name="connsiteX2" fmla="*/ 1409 w 1792"/>
                <a:gd name="connsiteY2" fmla="*/ 373 h 892"/>
                <a:gd name="connsiteX3" fmla="*/ 1313 w 1792"/>
                <a:gd name="connsiteY3" fmla="*/ 249 h 892"/>
                <a:gd name="connsiteX4" fmla="*/ 1277 w 1792"/>
                <a:gd name="connsiteY4" fmla="*/ 195 h 892"/>
                <a:gd name="connsiteX5" fmla="*/ 1232 w 1792"/>
                <a:gd name="connsiteY5" fmla="*/ 99 h 892"/>
                <a:gd name="connsiteX6" fmla="*/ 1167 w 1792"/>
                <a:gd name="connsiteY6" fmla="*/ 12 h 892"/>
                <a:gd name="connsiteX7" fmla="*/ 1598 w 1792"/>
                <a:gd name="connsiteY7" fmla="*/ 147 h 892"/>
                <a:gd name="connsiteX8" fmla="*/ 0 w 1792"/>
                <a:gd name="connsiteY8" fmla="*/ 892 h 892"/>
                <a:gd name="connsiteX9" fmla="*/ 1506 w 1792"/>
                <a:gd name="connsiteY9" fmla="*/ 892 h 892"/>
                <a:gd name="connsiteX0" fmla="*/ 1520 w 1803"/>
                <a:gd name="connsiteY0" fmla="*/ 872 h 877"/>
                <a:gd name="connsiteX1" fmla="*/ 1538 w 1803"/>
                <a:gd name="connsiteY1" fmla="*/ 648 h 877"/>
                <a:gd name="connsiteX2" fmla="*/ 1409 w 1803"/>
                <a:gd name="connsiteY2" fmla="*/ 358 h 877"/>
                <a:gd name="connsiteX3" fmla="*/ 1313 w 1803"/>
                <a:gd name="connsiteY3" fmla="*/ 234 h 877"/>
                <a:gd name="connsiteX4" fmla="*/ 1277 w 1803"/>
                <a:gd name="connsiteY4" fmla="*/ 180 h 877"/>
                <a:gd name="connsiteX5" fmla="*/ 1232 w 1803"/>
                <a:gd name="connsiteY5" fmla="*/ 84 h 877"/>
                <a:gd name="connsiteX6" fmla="*/ 1598 w 1803"/>
                <a:gd name="connsiteY6" fmla="*/ 132 h 877"/>
                <a:gd name="connsiteX7" fmla="*/ 0 w 1803"/>
                <a:gd name="connsiteY7" fmla="*/ 877 h 877"/>
                <a:gd name="connsiteX8" fmla="*/ 1506 w 1803"/>
                <a:gd name="connsiteY8" fmla="*/ 877 h 877"/>
                <a:gd name="connsiteX0" fmla="*/ 1520 w 1598"/>
                <a:gd name="connsiteY0" fmla="*/ 740 h 745"/>
                <a:gd name="connsiteX1" fmla="*/ 1538 w 1598"/>
                <a:gd name="connsiteY1" fmla="*/ 516 h 745"/>
                <a:gd name="connsiteX2" fmla="*/ 1409 w 1598"/>
                <a:gd name="connsiteY2" fmla="*/ 226 h 745"/>
                <a:gd name="connsiteX3" fmla="*/ 1313 w 1598"/>
                <a:gd name="connsiteY3" fmla="*/ 102 h 745"/>
                <a:gd name="connsiteX4" fmla="*/ 1277 w 1598"/>
                <a:gd name="connsiteY4" fmla="*/ 48 h 745"/>
                <a:gd name="connsiteX5" fmla="*/ 1598 w 1598"/>
                <a:gd name="connsiteY5" fmla="*/ 0 h 745"/>
                <a:gd name="connsiteX6" fmla="*/ 0 w 1598"/>
                <a:gd name="connsiteY6" fmla="*/ 745 h 745"/>
                <a:gd name="connsiteX7" fmla="*/ 1506 w 1598"/>
                <a:gd name="connsiteY7" fmla="*/ 745 h 745"/>
                <a:gd name="connsiteX0" fmla="*/ 1520 w 1598"/>
                <a:gd name="connsiteY0" fmla="*/ 740 h 745"/>
                <a:gd name="connsiteX1" fmla="*/ 1538 w 1598"/>
                <a:gd name="connsiteY1" fmla="*/ 516 h 745"/>
                <a:gd name="connsiteX2" fmla="*/ 1409 w 1598"/>
                <a:gd name="connsiteY2" fmla="*/ 226 h 745"/>
                <a:gd name="connsiteX3" fmla="*/ 1313 w 1598"/>
                <a:gd name="connsiteY3" fmla="*/ 102 h 745"/>
                <a:gd name="connsiteX4" fmla="*/ 1598 w 1598"/>
                <a:gd name="connsiteY4" fmla="*/ 0 h 745"/>
                <a:gd name="connsiteX5" fmla="*/ 0 w 1598"/>
                <a:gd name="connsiteY5" fmla="*/ 745 h 745"/>
                <a:gd name="connsiteX6" fmla="*/ 1506 w 1598"/>
                <a:gd name="connsiteY6" fmla="*/ 745 h 745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0 w 1556"/>
                <a:gd name="connsiteY4" fmla="*/ 643 h 643"/>
                <a:gd name="connsiteX5" fmla="*/ 1506 w 1556"/>
                <a:gd name="connsiteY5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0 w 1556"/>
                <a:gd name="connsiteY4" fmla="*/ 643 h 643"/>
                <a:gd name="connsiteX5" fmla="*/ 1506 w 1556"/>
                <a:gd name="connsiteY5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0 w 1556"/>
                <a:gd name="connsiteY5" fmla="*/ 643 h 643"/>
                <a:gd name="connsiteX6" fmla="*/ 1506 w 1556"/>
                <a:gd name="connsiteY6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0 w 1556"/>
                <a:gd name="connsiteY5" fmla="*/ 643 h 643"/>
                <a:gd name="connsiteX6" fmla="*/ 1506 w 1556"/>
                <a:gd name="connsiteY6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1402 w 1556"/>
                <a:gd name="connsiteY5" fmla="*/ 216 h 643"/>
                <a:gd name="connsiteX6" fmla="*/ 0 w 1556"/>
                <a:gd name="connsiteY6" fmla="*/ 643 h 643"/>
                <a:gd name="connsiteX7" fmla="*/ 1506 w 1556"/>
                <a:gd name="connsiteY7" fmla="*/ 643 h 643"/>
                <a:gd name="connsiteX0" fmla="*/ 1520 w 1556"/>
                <a:gd name="connsiteY0" fmla="*/ 563 h 568"/>
                <a:gd name="connsiteX1" fmla="*/ 1538 w 1556"/>
                <a:gd name="connsiteY1" fmla="*/ 339 h 568"/>
                <a:gd name="connsiteX2" fmla="*/ 1409 w 1556"/>
                <a:gd name="connsiteY2" fmla="*/ 49 h 568"/>
                <a:gd name="connsiteX3" fmla="*/ 1432 w 1556"/>
                <a:gd name="connsiteY3" fmla="*/ 47 h 568"/>
                <a:gd name="connsiteX4" fmla="*/ 1402 w 1556"/>
                <a:gd name="connsiteY4" fmla="*/ 141 h 568"/>
                <a:gd name="connsiteX5" fmla="*/ 0 w 1556"/>
                <a:gd name="connsiteY5" fmla="*/ 568 h 568"/>
                <a:gd name="connsiteX6" fmla="*/ 1506 w 1556"/>
                <a:gd name="connsiteY6" fmla="*/ 568 h 568"/>
                <a:gd name="connsiteX0" fmla="*/ 1520 w 1637"/>
                <a:gd name="connsiteY0" fmla="*/ 547 h 552"/>
                <a:gd name="connsiteX1" fmla="*/ 1538 w 1637"/>
                <a:gd name="connsiteY1" fmla="*/ 323 h 552"/>
                <a:gd name="connsiteX2" fmla="*/ 1409 w 1637"/>
                <a:gd name="connsiteY2" fmla="*/ 33 h 552"/>
                <a:gd name="connsiteX3" fmla="*/ 1402 w 1637"/>
                <a:gd name="connsiteY3" fmla="*/ 125 h 552"/>
                <a:gd name="connsiteX4" fmla="*/ 0 w 1637"/>
                <a:gd name="connsiteY4" fmla="*/ 552 h 552"/>
                <a:gd name="connsiteX5" fmla="*/ 1506 w 1637"/>
                <a:gd name="connsiteY5" fmla="*/ 552 h 552"/>
                <a:gd name="connsiteX0" fmla="*/ 1520 w 1658"/>
                <a:gd name="connsiteY0" fmla="*/ 460 h 465"/>
                <a:gd name="connsiteX1" fmla="*/ 1538 w 1658"/>
                <a:gd name="connsiteY1" fmla="*/ 236 h 465"/>
                <a:gd name="connsiteX2" fmla="*/ 1402 w 1658"/>
                <a:gd name="connsiteY2" fmla="*/ 38 h 465"/>
                <a:gd name="connsiteX3" fmla="*/ 0 w 1658"/>
                <a:gd name="connsiteY3" fmla="*/ 465 h 465"/>
                <a:gd name="connsiteX4" fmla="*/ 1506 w 1658"/>
                <a:gd name="connsiteY4" fmla="*/ 465 h 465"/>
                <a:gd name="connsiteX0" fmla="*/ 1520 w 1655"/>
                <a:gd name="connsiteY0" fmla="*/ 423 h 428"/>
                <a:gd name="connsiteX1" fmla="*/ 1402 w 1655"/>
                <a:gd name="connsiteY1" fmla="*/ 1 h 428"/>
                <a:gd name="connsiteX2" fmla="*/ 0 w 1655"/>
                <a:gd name="connsiteY2" fmla="*/ 428 h 428"/>
                <a:gd name="connsiteX3" fmla="*/ 1506 w 1655"/>
                <a:gd name="connsiteY3" fmla="*/ 428 h 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5" h="428">
                  <a:moveTo>
                    <a:pt x="1520" y="423"/>
                  </a:moveTo>
                  <a:cubicBezTo>
                    <a:pt x="1495" y="335"/>
                    <a:pt x="1655" y="0"/>
                    <a:pt x="1402" y="1"/>
                  </a:cubicBezTo>
                  <a:lnTo>
                    <a:pt x="0" y="428"/>
                  </a:lnTo>
                  <a:lnTo>
                    <a:pt x="1506" y="428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67" name="Arco 66"/>
            <p:cNvSpPr/>
            <p:nvPr/>
          </p:nvSpPr>
          <p:spPr bwMode="auto">
            <a:xfrm>
              <a:off x="5167797" y="3038104"/>
              <a:ext cx="189214" cy="196784"/>
            </a:xfrm>
            <a:prstGeom prst="arc">
              <a:avLst>
                <a:gd name="adj1" fmla="val 19836030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68" name="Connettore 1 67"/>
            <p:cNvCxnSpPr/>
            <p:nvPr/>
          </p:nvCxnSpPr>
          <p:spPr bwMode="auto">
            <a:xfrm flipV="1">
              <a:off x="5089080" y="2900364"/>
              <a:ext cx="952151" cy="24334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Text Box 34"/>
            <p:cNvSpPr txBox="1">
              <a:spLocks noChangeArrowheads="1"/>
            </p:cNvSpPr>
            <p:nvPr/>
          </p:nvSpPr>
          <p:spPr bwMode="auto">
            <a:xfrm>
              <a:off x="4953582" y="3083358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70" name="Connettore 1 69"/>
            <p:cNvCxnSpPr/>
            <p:nvPr/>
          </p:nvCxnSpPr>
          <p:spPr bwMode="auto">
            <a:xfrm>
              <a:off x="5089026" y="3148263"/>
              <a:ext cx="1008000" cy="48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1" name="Text Box 34"/>
            <p:cNvSpPr txBox="1">
              <a:spLocks noChangeArrowheads="1"/>
            </p:cNvSpPr>
            <p:nvPr/>
          </p:nvSpPr>
          <p:spPr bwMode="auto">
            <a:xfrm>
              <a:off x="4944771" y="3108089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73" name="Gruppo 72"/>
          <p:cNvGrpSpPr/>
          <p:nvPr/>
        </p:nvGrpSpPr>
        <p:grpSpPr>
          <a:xfrm rot="19842130">
            <a:off x="4644957" y="3026637"/>
            <a:ext cx="1222666" cy="334524"/>
            <a:chOff x="4944771" y="2900364"/>
            <a:chExt cx="1222666" cy="334524"/>
          </a:xfrm>
        </p:grpSpPr>
        <p:sp>
          <p:nvSpPr>
            <p:cNvPr id="74" name="Freeform 33"/>
            <p:cNvSpPr>
              <a:spLocks/>
            </p:cNvSpPr>
            <p:nvPr/>
          </p:nvSpPr>
          <p:spPr bwMode="auto">
            <a:xfrm>
              <a:off x="5133002" y="2930905"/>
              <a:ext cx="1034435" cy="205272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1520 w 1602"/>
                <a:gd name="connsiteY0" fmla="*/ 945 h 950"/>
                <a:gd name="connsiteX1" fmla="*/ 1538 w 1602"/>
                <a:gd name="connsiteY1" fmla="*/ 721 h 950"/>
                <a:gd name="connsiteX2" fmla="*/ 1409 w 1602"/>
                <a:gd name="connsiteY2" fmla="*/ 431 h 950"/>
                <a:gd name="connsiteX3" fmla="*/ 1313 w 1602"/>
                <a:gd name="connsiteY3" fmla="*/ 307 h 950"/>
                <a:gd name="connsiteX4" fmla="*/ 1277 w 1602"/>
                <a:gd name="connsiteY4" fmla="*/ 253 h 950"/>
                <a:gd name="connsiteX5" fmla="*/ 1232 w 1602"/>
                <a:gd name="connsiteY5" fmla="*/ 157 h 950"/>
                <a:gd name="connsiteX6" fmla="*/ 1167 w 1602"/>
                <a:gd name="connsiteY6" fmla="*/ 70 h 950"/>
                <a:gd name="connsiteX7" fmla="*/ 1094 w 1602"/>
                <a:gd name="connsiteY7" fmla="*/ 1 h 950"/>
                <a:gd name="connsiteX8" fmla="*/ 1598 w 1602"/>
                <a:gd name="connsiteY8" fmla="*/ 205 h 950"/>
                <a:gd name="connsiteX9" fmla="*/ 0 w 1602"/>
                <a:gd name="connsiteY9" fmla="*/ 950 h 950"/>
                <a:gd name="connsiteX10" fmla="*/ 1506 w 1602"/>
                <a:gd name="connsiteY10" fmla="*/ 950 h 950"/>
                <a:gd name="connsiteX0" fmla="*/ 1520 w 1792"/>
                <a:gd name="connsiteY0" fmla="*/ 887 h 892"/>
                <a:gd name="connsiteX1" fmla="*/ 1538 w 1792"/>
                <a:gd name="connsiteY1" fmla="*/ 663 h 892"/>
                <a:gd name="connsiteX2" fmla="*/ 1409 w 1792"/>
                <a:gd name="connsiteY2" fmla="*/ 373 h 892"/>
                <a:gd name="connsiteX3" fmla="*/ 1313 w 1792"/>
                <a:gd name="connsiteY3" fmla="*/ 249 h 892"/>
                <a:gd name="connsiteX4" fmla="*/ 1277 w 1792"/>
                <a:gd name="connsiteY4" fmla="*/ 195 h 892"/>
                <a:gd name="connsiteX5" fmla="*/ 1232 w 1792"/>
                <a:gd name="connsiteY5" fmla="*/ 99 h 892"/>
                <a:gd name="connsiteX6" fmla="*/ 1167 w 1792"/>
                <a:gd name="connsiteY6" fmla="*/ 12 h 892"/>
                <a:gd name="connsiteX7" fmla="*/ 1598 w 1792"/>
                <a:gd name="connsiteY7" fmla="*/ 147 h 892"/>
                <a:gd name="connsiteX8" fmla="*/ 0 w 1792"/>
                <a:gd name="connsiteY8" fmla="*/ 892 h 892"/>
                <a:gd name="connsiteX9" fmla="*/ 1506 w 1792"/>
                <a:gd name="connsiteY9" fmla="*/ 892 h 892"/>
                <a:gd name="connsiteX0" fmla="*/ 1520 w 1803"/>
                <a:gd name="connsiteY0" fmla="*/ 872 h 877"/>
                <a:gd name="connsiteX1" fmla="*/ 1538 w 1803"/>
                <a:gd name="connsiteY1" fmla="*/ 648 h 877"/>
                <a:gd name="connsiteX2" fmla="*/ 1409 w 1803"/>
                <a:gd name="connsiteY2" fmla="*/ 358 h 877"/>
                <a:gd name="connsiteX3" fmla="*/ 1313 w 1803"/>
                <a:gd name="connsiteY3" fmla="*/ 234 h 877"/>
                <a:gd name="connsiteX4" fmla="*/ 1277 w 1803"/>
                <a:gd name="connsiteY4" fmla="*/ 180 h 877"/>
                <a:gd name="connsiteX5" fmla="*/ 1232 w 1803"/>
                <a:gd name="connsiteY5" fmla="*/ 84 h 877"/>
                <a:gd name="connsiteX6" fmla="*/ 1598 w 1803"/>
                <a:gd name="connsiteY6" fmla="*/ 132 h 877"/>
                <a:gd name="connsiteX7" fmla="*/ 0 w 1803"/>
                <a:gd name="connsiteY7" fmla="*/ 877 h 877"/>
                <a:gd name="connsiteX8" fmla="*/ 1506 w 1803"/>
                <a:gd name="connsiteY8" fmla="*/ 877 h 877"/>
                <a:gd name="connsiteX0" fmla="*/ 1520 w 1598"/>
                <a:gd name="connsiteY0" fmla="*/ 740 h 745"/>
                <a:gd name="connsiteX1" fmla="*/ 1538 w 1598"/>
                <a:gd name="connsiteY1" fmla="*/ 516 h 745"/>
                <a:gd name="connsiteX2" fmla="*/ 1409 w 1598"/>
                <a:gd name="connsiteY2" fmla="*/ 226 h 745"/>
                <a:gd name="connsiteX3" fmla="*/ 1313 w 1598"/>
                <a:gd name="connsiteY3" fmla="*/ 102 h 745"/>
                <a:gd name="connsiteX4" fmla="*/ 1277 w 1598"/>
                <a:gd name="connsiteY4" fmla="*/ 48 h 745"/>
                <a:gd name="connsiteX5" fmla="*/ 1598 w 1598"/>
                <a:gd name="connsiteY5" fmla="*/ 0 h 745"/>
                <a:gd name="connsiteX6" fmla="*/ 0 w 1598"/>
                <a:gd name="connsiteY6" fmla="*/ 745 h 745"/>
                <a:gd name="connsiteX7" fmla="*/ 1506 w 1598"/>
                <a:gd name="connsiteY7" fmla="*/ 745 h 745"/>
                <a:gd name="connsiteX0" fmla="*/ 1520 w 1598"/>
                <a:gd name="connsiteY0" fmla="*/ 740 h 745"/>
                <a:gd name="connsiteX1" fmla="*/ 1538 w 1598"/>
                <a:gd name="connsiteY1" fmla="*/ 516 h 745"/>
                <a:gd name="connsiteX2" fmla="*/ 1409 w 1598"/>
                <a:gd name="connsiteY2" fmla="*/ 226 h 745"/>
                <a:gd name="connsiteX3" fmla="*/ 1313 w 1598"/>
                <a:gd name="connsiteY3" fmla="*/ 102 h 745"/>
                <a:gd name="connsiteX4" fmla="*/ 1598 w 1598"/>
                <a:gd name="connsiteY4" fmla="*/ 0 h 745"/>
                <a:gd name="connsiteX5" fmla="*/ 0 w 1598"/>
                <a:gd name="connsiteY5" fmla="*/ 745 h 745"/>
                <a:gd name="connsiteX6" fmla="*/ 1506 w 1598"/>
                <a:gd name="connsiteY6" fmla="*/ 745 h 745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0 w 1556"/>
                <a:gd name="connsiteY4" fmla="*/ 643 h 643"/>
                <a:gd name="connsiteX5" fmla="*/ 1506 w 1556"/>
                <a:gd name="connsiteY5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0 w 1556"/>
                <a:gd name="connsiteY4" fmla="*/ 643 h 643"/>
                <a:gd name="connsiteX5" fmla="*/ 1506 w 1556"/>
                <a:gd name="connsiteY5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0 w 1556"/>
                <a:gd name="connsiteY5" fmla="*/ 643 h 643"/>
                <a:gd name="connsiteX6" fmla="*/ 1506 w 1556"/>
                <a:gd name="connsiteY6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0 w 1556"/>
                <a:gd name="connsiteY5" fmla="*/ 643 h 643"/>
                <a:gd name="connsiteX6" fmla="*/ 1506 w 1556"/>
                <a:gd name="connsiteY6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1402 w 1556"/>
                <a:gd name="connsiteY5" fmla="*/ 216 h 643"/>
                <a:gd name="connsiteX6" fmla="*/ 0 w 1556"/>
                <a:gd name="connsiteY6" fmla="*/ 643 h 643"/>
                <a:gd name="connsiteX7" fmla="*/ 1506 w 1556"/>
                <a:gd name="connsiteY7" fmla="*/ 643 h 643"/>
                <a:gd name="connsiteX0" fmla="*/ 1520 w 1556"/>
                <a:gd name="connsiteY0" fmla="*/ 563 h 568"/>
                <a:gd name="connsiteX1" fmla="*/ 1538 w 1556"/>
                <a:gd name="connsiteY1" fmla="*/ 339 h 568"/>
                <a:gd name="connsiteX2" fmla="*/ 1409 w 1556"/>
                <a:gd name="connsiteY2" fmla="*/ 49 h 568"/>
                <a:gd name="connsiteX3" fmla="*/ 1432 w 1556"/>
                <a:gd name="connsiteY3" fmla="*/ 47 h 568"/>
                <a:gd name="connsiteX4" fmla="*/ 1402 w 1556"/>
                <a:gd name="connsiteY4" fmla="*/ 141 h 568"/>
                <a:gd name="connsiteX5" fmla="*/ 0 w 1556"/>
                <a:gd name="connsiteY5" fmla="*/ 568 h 568"/>
                <a:gd name="connsiteX6" fmla="*/ 1506 w 1556"/>
                <a:gd name="connsiteY6" fmla="*/ 568 h 568"/>
                <a:gd name="connsiteX0" fmla="*/ 1520 w 1637"/>
                <a:gd name="connsiteY0" fmla="*/ 547 h 552"/>
                <a:gd name="connsiteX1" fmla="*/ 1538 w 1637"/>
                <a:gd name="connsiteY1" fmla="*/ 323 h 552"/>
                <a:gd name="connsiteX2" fmla="*/ 1409 w 1637"/>
                <a:gd name="connsiteY2" fmla="*/ 33 h 552"/>
                <a:gd name="connsiteX3" fmla="*/ 1402 w 1637"/>
                <a:gd name="connsiteY3" fmla="*/ 125 h 552"/>
                <a:gd name="connsiteX4" fmla="*/ 0 w 1637"/>
                <a:gd name="connsiteY4" fmla="*/ 552 h 552"/>
                <a:gd name="connsiteX5" fmla="*/ 1506 w 1637"/>
                <a:gd name="connsiteY5" fmla="*/ 552 h 552"/>
                <a:gd name="connsiteX0" fmla="*/ 1520 w 1658"/>
                <a:gd name="connsiteY0" fmla="*/ 460 h 465"/>
                <a:gd name="connsiteX1" fmla="*/ 1538 w 1658"/>
                <a:gd name="connsiteY1" fmla="*/ 236 h 465"/>
                <a:gd name="connsiteX2" fmla="*/ 1402 w 1658"/>
                <a:gd name="connsiteY2" fmla="*/ 38 h 465"/>
                <a:gd name="connsiteX3" fmla="*/ 0 w 1658"/>
                <a:gd name="connsiteY3" fmla="*/ 465 h 465"/>
                <a:gd name="connsiteX4" fmla="*/ 1506 w 1658"/>
                <a:gd name="connsiteY4" fmla="*/ 465 h 465"/>
                <a:gd name="connsiteX0" fmla="*/ 1520 w 1655"/>
                <a:gd name="connsiteY0" fmla="*/ 423 h 428"/>
                <a:gd name="connsiteX1" fmla="*/ 1402 w 1655"/>
                <a:gd name="connsiteY1" fmla="*/ 1 h 428"/>
                <a:gd name="connsiteX2" fmla="*/ 0 w 1655"/>
                <a:gd name="connsiteY2" fmla="*/ 428 h 428"/>
                <a:gd name="connsiteX3" fmla="*/ 1506 w 1655"/>
                <a:gd name="connsiteY3" fmla="*/ 428 h 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5" h="428">
                  <a:moveTo>
                    <a:pt x="1520" y="423"/>
                  </a:moveTo>
                  <a:cubicBezTo>
                    <a:pt x="1495" y="335"/>
                    <a:pt x="1655" y="0"/>
                    <a:pt x="1402" y="1"/>
                  </a:cubicBezTo>
                  <a:lnTo>
                    <a:pt x="0" y="428"/>
                  </a:lnTo>
                  <a:lnTo>
                    <a:pt x="1506" y="428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75" name="Arco 74"/>
            <p:cNvSpPr/>
            <p:nvPr/>
          </p:nvSpPr>
          <p:spPr bwMode="auto">
            <a:xfrm>
              <a:off x="5167797" y="3038104"/>
              <a:ext cx="189214" cy="196784"/>
            </a:xfrm>
            <a:prstGeom prst="arc">
              <a:avLst>
                <a:gd name="adj1" fmla="val 19836030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76" name="Connettore 1 75"/>
            <p:cNvCxnSpPr/>
            <p:nvPr/>
          </p:nvCxnSpPr>
          <p:spPr bwMode="auto">
            <a:xfrm flipV="1">
              <a:off x="5089080" y="2900364"/>
              <a:ext cx="952151" cy="24334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7" name="Text Box 34"/>
            <p:cNvSpPr txBox="1">
              <a:spLocks noChangeArrowheads="1"/>
            </p:cNvSpPr>
            <p:nvPr/>
          </p:nvSpPr>
          <p:spPr bwMode="auto">
            <a:xfrm>
              <a:off x="4953582" y="3083358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78" name="Connettore 1 77"/>
            <p:cNvCxnSpPr/>
            <p:nvPr/>
          </p:nvCxnSpPr>
          <p:spPr bwMode="auto">
            <a:xfrm>
              <a:off x="5089026" y="3148263"/>
              <a:ext cx="1008000" cy="48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2" name="Text Box 34"/>
            <p:cNvSpPr txBox="1">
              <a:spLocks noChangeArrowheads="1"/>
            </p:cNvSpPr>
            <p:nvPr/>
          </p:nvSpPr>
          <p:spPr bwMode="auto">
            <a:xfrm>
              <a:off x="4944771" y="3108089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83" name="Gruppo 82"/>
          <p:cNvGrpSpPr/>
          <p:nvPr/>
        </p:nvGrpSpPr>
        <p:grpSpPr>
          <a:xfrm rot="18956338">
            <a:off x="4552095" y="2940907"/>
            <a:ext cx="1222666" cy="334524"/>
            <a:chOff x="4944771" y="2900364"/>
            <a:chExt cx="1222666" cy="334524"/>
          </a:xfrm>
        </p:grpSpPr>
        <p:sp>
          <p:nvSpPr>
            <p:cNvPr id="84" name="Freeform 33"/>
            <p:cNvSpPr>
              <a:spLocks/>
            </p:cNvSpPr>
            <p:nvPr/>
          </p:nvSpPr>
          <p:spPr bwMode="auto">
            <a:xfrm>
              <a:off x="5133002" y="2930905"/>
              <a:ext cx="1034435" cy="205272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1520 w 1602"/>
                <a:gd name="connsiteY0" fmla="*/ 945 h 950"/>
                <a:gd name="connsiteX1" fmla="*/ 1538 w 1602"/>
                <a:gd name="connsiteY1" fmla="*/ 721 h 950"/>
                <a:gd name="connsiteX2" fmla="*/ 1409 w 1602"/>
                <a:gd name="connsiteY2" fmla="*/ 431 h 950"/>
                <a:gd name="connsiteX3" fmla="*/ 1313 w 1602"/>
                <a:gd name="connsiteY3" fmla="*/ 307 h 950"/>
                <a:gd name="connsiteX4" fmla="*/ 1277 w 1602"/>
                <a:gd name="connsiteY4" fmla="*/ 253 h 950"/>
                <a:gd name="connsiteX5" fmla="*/ 1232 w 1602"/>
                <a:gd name="connsiteY5" fmla="*/ 157 h 950"/>
                <a:gd name="connsiteX6" fmla="*/ 1167 w 1602"/>
                <a:gd name="connsiteY6" fmla="*/ 70 h 950"/>
                <a:gd name="connsiteX7" fmla="*/ 1094 w 1602"/>
                <a:gd name="connsiteY7" fmla="*/ 1 h 950"/>
                <a:gd name="connsiteX8" fmla="*/ 1598 w 1602"/>
                <a:gd name="connsiteY8" fmla="*/ 205 h 950"/>
                <a:gd name="connsiteX9" fmla="*/ 0 w 1602"/>
                <a:gd name="connsiteY9" fmla="*/ 950 h 950"/>
                <a:gd name="connsiteX10" fmla="*/ 1506 w 1602"/>
                <a:gd name="connsiteY10" fmla="*/ 950 h 950"/>
                <a:gd name="connsiteX0" fmla="*/ 1520 w 1792"/>
                <a:gd name="connsiteY0" fmla="*/ 887 h 892"/>
                <a:gd name="connsiteX1" fmla="*/ 1538 w 1792"/>
                <a:gd name="connsiteY1" fmla="*/ 663 h 892"/>
                <a:gd name="connsiteX2" fmla="*/ 1409 w 1792"/>
                <a:gd name="connsiteY2" fmla="*/ 373 h 892"/>
                <a:gd name="connsiteX3" fmla="*/ 1313 w 1792"/>
                <a:gd name="connsiteY3" fmla="*/ 249 h 892"/>
                <a:gd name="connsiteX4" fmla="*/ 1277 w 1792"/>
                <a:gd name="connsiteY4" fmla="*/ 195 h 892"/>
                <a:gd name="connsiteX5" fmla="*/ 1232 w 1792"/>
                <a:gd name="connsiteY5" fmla="*/ 99 h 892"/>
                <a:gd name="connsiteX6" fmla="*/ 1167 w 1792"/>
                <a:gd name="connsiteY6" fmla="*/ 12 h 892"/>
                <a:gd name="connsiteX7" fmla="*/ 1598 w 1792"/>
                <a:gd name="connsiteY7" fmla="*/ 147 h 892"/>
                <a:gd name="connsiteX8" fmla="*/ 0 w 1792"/>
                <a:gd name="connsiteY8" fmla="*/ 892 h 892"/>
                <a:gd name="connsiteX9" fmla="*/ 1506 w 1792"/>
                <a:gd name="connsiteY9" fmla="*/ 892 h 892"/>
                <a:gd name="connsiteX0" fmla="*/ 1520 w 1803"/>
                <a:gd name="connsiteY0" fmla="*/ 872 h 877"/>
                <a:gd name="connsiteX1" fmla="*/ 1538 w 1803"/>
                <a:gd name="connsiteY1" fmla="*/ 648 h 877"/>
                <a:gd name="connsiteX2" fmla="*/ 1409 w 1803"/>
                <a:gd name="connsiteY2" fmla="*/ 358 h 877"/>
                <a:gd name="connsiteX3" fmla="*/ 1313 w 1803"/>
                <a:gd name="connsiteY3" fmla="*/ 234 h 877"/>
                <a:gd name="connsiteX4" fmla="*/ 1277 w 1803"/>
                <a:gd name="connsiteY4" fmla="*/ 180 h 877"/>
                <a:gd name="connsiteX5" fmla="*/ 1232 w 1803"/>
                <a:gd name="connsiteY5" fmla="*/ 84 h 877"/>
                <a:gd name="connsiteX6" fmla="*/ 1598 w 1803"/>
                <a:gd name="connsiteY6" fmla="*/ 132 h 877"/>
                <a:gd name="connsiteX7" fmla="*/ 0 w 1803"/>
                <a:gd name="connsiteY7" fmla="*/ 877 h 877"/>
                <a:gd name="connsiteX8" fmla="*/ 1506 w 1803"/>
                <a:gd name="connsiteY8" fmla="*/ 877 h 877"/>
                <a:gd name="connsiteX0" fmla="*/ 1520 w 1598"/>
                <a:gd name="connsiteY0" fmla="*/ 740 h 745"/>
                <a:gd name="connsiteX1" fmla="*/ 1538 w 1598"/>
                <a:gd name="connsiteY1" fmla="*/ 516 h 745"/>
                <a:gd name="connsiteX2" fmla="*/ 1409 w 1598"/>
                <a:gd name="connsiteY2" fmla="*/ 226 h 745"/>
                <a:gd name="connsiteX3" fmla="*/ 1313 w 1598"/>
                <a:gd name="connsiteY3" fmla="*/ 102 h 745"/>
                <a:gd name="connsiteX4" fmla="*/ 1277 w 1598"/>
                <a:gd name="connsiteY4" fmla="*/ 48 h 745"/>
                <a:gd name="connsiteX5" fmla="*/ 1598 w 1598"/>
                <a:gd name="connsiteY5" fmla="*/ 0 h 745"/>
                <a:gd name="connsiteX6" fmla="*/ 0 w 1598"/>
                <a:gd name="connsiteY6" fmla="*/ 745 h 745"/>
                <a:gd name="connsiteX7" fmla="*/ 1506 w 1598"/>
                <a:gd name="connsiteY7" fmla="*/ 745 h 745"/>
                <a:gd name="connsiteX0" fmla="*/ 1520 w 1598"/>
                <a:gd name="connsiteY0" fmla="*/ 740 h 745"/>
                <a:gd name="connsiteX1" fmla="*/ 1538 w 1598"/>
                <a:gd name="connsiteY1" fmla="*/ 516 h 745"/>
                <a:gd name="connsiteX2" fmla="*/ 1409 w 1598"/>
                <a:gd name="connsiteY2" fmla="*/ 226 h 745"/>
                <a:gd name="connsiteX3" fmla="*/ 1313 w 1598"/>
                <a:gd name="connsiteY3" fmla="*/ 102 h 745"/>
                <a:gd name="connsiteX4" fmla="*/ 1598 w 1598"/>
                <a:gd name="connsiteY4" fmla="*/ 0 h 745"/>
                <a:gd name="connsiteX5" fmla="*/ 0 w 1598"/>
                <a:gd name="connsiteY5" fmla="*/ 745 h 745"/>
                <a:gd name="connsiteX6" fmla="*/ 1506 w 1598"/>
                <a:gd name="connsiteY6" fmla="*/ 745 h 745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0 w 1556"/>
                <a:gd name="connsiteY4" fmla="*/ 643 h 643"/>
                <a:gd name="connsiteX5" fmla="*/ 1506 w 1556"/>
                <a:gd name="connsiteY5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0 w 1556"/>
                <a:gd name="connsiteY4" fmla="*/ 643 h 643"/>
                <a:gd name="connsiteX5" fmla="*/ 1506 w 1556"/>
                <a:gd name="connsiteY5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0 w 1556"/>
                <a:gd name="connsiteY5" fmla="*/ 643 h 643"/>
                <a:gd name="connsiteX6" fmla="*/ 1506 w 1556"/>
                <a:gd name="connsiteY6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0 w 1556"/>
                <a:gd name="connsiteY5" fmla="*/ 643 h 643"/>
                <a:gd name="connsiteX6" fmla="*/ 1506 w 1556"/>
                <a:gd name="connsiteY6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1402 w 1556"/>
                <a:gd name="connsiteY5" fmla="*/ 216 h 643"/>
                <a:gd name="connsiteX6" fmla="*/ 0 w 1556"/>
                <a:gd name="connsiteY6" fmla="*/ 643 h 643"/>
                <a:gd name="connsiteX7" fmla="*/ 1506 w 1556"/>
                <a:gd name="connsiteY7" fmla="*/ 643 h 643"/>
                <a:gd name="connsiteX0" fmla="*/ 1520 w 1556"/>
                <a:gd name="connsiteY0" fmla="*/ 563 h 568"/>
                <a:gd name="connsiteX1" fmla="*/ 1538 w 1556"/>
                <a:gd name="connsiteY1" fmla="*/ 339 h 568"/>
                <a:gd name="connsiteX2" fmla="*/ 1409 w 1556"/>
                <a:gd name="connsiteY2" fmla="*/ 49 h 568"/>
                <a:gd name="connsiteX3" fmla="*/ 1432 w 1556"/>
                <a:gd name="connsiteY3" fmla="*/ 47 h 568"/>
                <a:gd name="connsiteX4" fmla="*/ 1402 w 1556"/>
                <a:gd name="connsiteY4" fmla="*/ 141 h 568"/>
                <a:gd name="connsiteX5" fmla="*/ 0 w 1556"/>
                <a:gd name="connsiteY5" fmla="*/ 568 h 568"/>
                <a:gd name="connsiteX6" fmla="*/ 1506 w 1556"/>
                <a:gd name="connsiteY6" fmla="*/ 568 h 568"/>
                <a:gd name="connsiteX0" fmla="*/ 1520 w 1637"/>
                <a:gd name="connsiteY0" fmla="*/ 547 h 552"/>
                <a:gd name="connsiteX1" fmla="*/ 1538 w 1637"/>
                <a:gd name="connsiteY1" fmla="*/ 323 h 552"/>
                <a:gd name="connsiteX2" fmla="*/ 1409 w 1637"/>
                <a:gd name="connsiteY2" fmla="*/ 33 h 552"/>
                <a:gd name="connsiteX3" fmla="*/ 1402 w 1637"/>
                <a:gd name="connsiteY3" fmla="*/ 125 h 552"/>
                <a:gd name="connsiteX4" fmla="*/ 0 w 1637"/>
                <a:gd name="connsiteY4" fmla="*/ 552 h 552"/>
                <a:gd name="connsiteX5" fmla="*/ 1506 w 1637"/>
                <a:gd name="connsiteY5" fmla="*/ 552 h 552"/>
                <a:gd name="connsiteX0" fmla="*/ 1520 w 1658"/>
                <a:gd name="connsiteY0" fmla="*/ 460 h 465"/>
                <a:gd name="connsiteX1" fmla="*/ 1538 w 1658"/>
                <a:gd name="connsiteY1" fmla="*/ 236 h 465"/>
                <a:gd name="connsiteX2" fmla="*/ 1402 w 1658"/>
                <a:gd name="connsiteY2" fmla="*/ 38 h 465"/>
                <a:gd name="connsiteX3" fmla="*/ 0 w 1658"/>
                <a:gd name="connsiteY3" fmla="*/ 465 h 465"/>
                <a:gd name="connsiteX4" fmla="*/ 1506 w 1658"/>
                <a:gd name="connsiteY4" fmla="*/ 465 h 465"/>
                <a:gd name="connsiteX0" fmla="*/ 1520 w 1655"/>
                <a:gd name="connsiteY0" fmla="*/ 423 h 428"/>
                <a:gd name="connsiteX1" fmla="*/ 1402 w 1655"/>
                <a:gd name="connsiteY1" fmla="*/ 1 h 428"/>
                <a:gd name="connsiteX2" fmla="*/ 0 w 1655"/>
                <a:gd name="connsiteY2" fmla="*/ 428 h 428"/>
                <a:gd name="connsiteX3" fmla="*/ 1506 w 1655"/>
                <a:gd name="connsiteY3" fmla="*/ 428 h 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5" h="428">
                  <a:moveTo>
                    <a:pt x="1520" y="423"/>
                  </a:moveTo>
                  <a:cubicBezTo>
                    <a:pt x="1495" y="335"/>
                    <a:pt x="1655" y="0"/>
                    <a:pt x="1402" y="1"/>
                  </a:cubicBezTo>
                  <a:lnTo>
                    <a:pt x="0" y="428"/>
                  </a:lnTo>
                  <a:lnTo>
                    <a:pt x="1506" y="428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85" name="Arco 84"/>
            <p:cNvSpPr/>
            <p:nvPr/>
          </p:nvSpPr>
          <p:spPr bwMode="auto">
            <a:xfrm>
              <a:off x="5167797" y="3038104"/>
              <a:ext cx="189214" cy="196784"/>
            </a:xfrm>
            <a:prstGeom prst="arc">
              <a:avLst>
                <a:gd name="adj1" fmla="val 19836030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86" name="Connettore 1 85"/>
            <p:cNvCxnSpPr/>
            <p:nvPr/>
          </p:nvCxnSpPr>
          <p:spPr bwMode="auto">
            <a:xfrm flipV="1">
              <a:off x="5089080" y="2900364"/>
              <a:ext cx="952151" cy="24334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7" name="Text Box 34"/>
            <p:cNvSpPr txBox="1">
              <a:spLocks noChangeArrowheads="1"/>
            </p:cNvSpPr>
            <p:nvPr/>
          </p:nvSpPr>
          <p:spPr bwMode="auto">
            <a:xfrm>
              <a:off x="4953582" y="3083358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88" name="Connettore 1 87"/>
            <p:cNvCxnSpPr/>
            <p:nvPr/>
          </p:nvCxnSpPr>
          <p:spPr bwMode="auto">
            <a:xfrm>
              <a:off x="5089026" y="3148263"/>
              <a:ext cx="1008000" cy="48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9" name="Text Box 34"/>
            <p:cNvSpPr txBox="1">
              <a:spLocks noChangeArrowheads="1"/>
            </p:cNvSpPr>
            <p:nvPr/>
          </p:nvSpPr>
          <p:spPr bwMode="auto">
            <a:xfrm>
              <a:off x="4944771" y="3108089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  <p:grpSp>
        <p:nvGrpSpPr>
          <p:cNvPr id="90" name="Gruppo 89"/>
          <p:cNvGrpSpPr/>
          <p:nvPr/>
        </p:nvGrpSpPr>
        <p:grpSpPr>
          <a:xfrm rot="14662875">
            <a:off x="4011555" y="2936146"/>
            <a:ext cx="1222666" cy="334524"/>
            <a:chOff x="4944771" y="2900364"/>
            <a:chExt cx="1222666" cy="334524"/>
          </a:xfrm>
        </p:grpSpPr>
        <p:sp>
          <p:nvSpPr>
            <p:cNvPr id="91" name="Freeform 33"/>
            <p:cNvSpPr>
              <a:spLocks/>
            </p:cNvSpPr>
            <p:nvPr/>
          </p:nvSpPr>
          <p:spPr bwMode="auto">
            <a:xfrm>
              <a:off x="5133002" y="2930905"/>
              <a:ext cx="1034435" cy="205272"/>
            </a:xfrm>
            <a:custGeom>
              <a:avLst/>
              <a:gdLst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8" fmla="*/ 767 w 1705"/>
                <a:gd name="connsiteY8" fmla="*/ 435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7" fmla="*/ 1166 w 1705"/>
                <a:gd name="connsiteY7" fmla="*/ 192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6" fmla="*/ 1395 w 1705"/>
                <a:gd name="connsiteY6" fmla="*/ 41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5" fmla="*/ 1654 w 1705"/>
                <a:gd name="connsiteY5" fmla="*/ 354 h 1167"/>
                <a:gd name="connsiteX0" fmla="*/ 568 w 1705"/>
                <a:gd name="connsiteY0" fmla="*/ 0 h 1167"/>
                <a:gd name="connsiteX1" fmla="*/ 229 w 1705"/>
                <a:gd name="connsiteY1" fmla="*/ 0 h 1167"/>
                <a:gd name="connsiteX2" fmla="*/ 0 w 1705"/>
                <a:gd name="connsiteY2" fmla="*/ 1167 h 1167"/>
                <a:gd name="connsiteX3" fmla="*/ 1506 w 1705"/>
                <a:gd name="connsiteY3" fmla="*/ 1167 h 1167"/>
                <a:gd name="connsiteX4" fmla="*/ 1705 w 1705"/>
                <a:gd name="connsiteY4" fmla="*/ 724 h 1167"/>
                <a:gd name="connsiteX0" fmla="*/ 568 w 1705"/>
                <a:gd name="connsiteY0" fmla="*/ 0 h 1167"/>
                <a:gd name="connsiteX1" fmla="*/ 0 w 1705"/>
                <a:gd name="connsiteY1" fmla="*/ 1167 h 1167"/>
                <a:gd name="connsiteX2" fmla="*/ 1506 w 1705"/>
                <a:gd name="connsiteY2" fmla="*/ 1167 h 1167"/>
                <a:gd name="connsiteX3" fmla="*/ 1705 w 1705"/>
                <a:gd name="connsiteY3" fmla="*/ 724 h 1167"/>
                <a:gd name="connsiteX0" fmla="*/ 568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35 h 1202"/>
                <a:gd name="connsiteX1" fmla="*/ 340 w 1705"/>
                <a:gd name="connsiteY1" fmla="*/ 0 h 1202"/>
                <a:gd name="connsiteX2" fmla="*/ 0 w 1705"/>
                <a:gd name="connsiteY2" fmla="*/ 1202 h 1202"/>
                <a:gd name="connsiteX3" fmla="*/ 1506 w 1705"/>
                <a:gd name="connsiteY3" fmla="*/ 1202 h 1202"/>
                <a:gd name="connsiteX4" fmla="*/ 1705 w 1705"/>
                <a:gd name="connsiteY4" fmla="*/ 759 h 1202"/>
                <a:gd name="connsiteX0" fmla="*/ 1233 w 1705"/>
                <a:gd name="connsiteY0" fmla="*/ 149 h 1316"/>
                <a:gd name="connsiteX1" fmla="*/ 843 w 1705"/>
                <a:gd name="connsiteY1" fmla="*/ 0 h 1316"/>
                <a:gd name="connsiteX2" fmla="*/ 340 w 1705"/>
                <a:gd name="connsiteY2" fmla="*/ 114 h 1316"/>
                <a:gd name="connsiteX3" fmla="*/ 0 w 1705"/>
                <a:gd name="connsiteY3" fmla="*/ 1316 h 1316"/>
                <a:gd name="connsiteX4" fmla="*/ 1506 w 1705"/>
                <a:gd name="connsiteY4" fmla="*/ 1316 h 1316"/>
                <a:gd name="connsiteX5" fmla="*/ 1705 w 1705"/>
                <a:gd name="connsiteY5" fmla="*/ 873 h 1316"/>
                <a:gd name="connsiteX0" fmla="*/ 1233 w 1705"/>
                <a:gd name="connsiteY0" fmla="*/ 149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705"/>
                <a:gd name="connsiteY0" fmla="*/ 912 h 1316"/>
                <a:gd name="connsiteX1" fmla="*/ 1232 w 1705"/>
                <a:gd name="connsiteY1" fmla="*/ 625 h 1316"/>
                <a:gd name="connsiteX2" fmla="*/ 843 w 1705"/>
                <a:gd name="connsiteY2" fmla="*/ 0 h 1316"/>
                <a:gd name="connsiteX3" fmla="*/ 340 w 1705"/>
                <a:gd name="connsiteY3" fmla="*/ 114 h 1316"/>
                <a:gd name="connsiteX4" fmla="*/ 0 w 1705"/>
                <a:gd name="connsiteY4" fmla="*/ 1316 h 1316"/>
                <a:gd name="connsiteX5" fmla="*/ 1506 w 1705"/>
                <a:gd name="connsiteY5" fmla="*/ 1316 h 1316"/>
                <a:gd name="connsiteX6" fmla="*/ 1705 w 1705"/>
                <a:gd name="connsiteY6" fmla="*/ 873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340 w 1506"/>
                <a:gd name="connsiteY3" fmla="*/ 114 h 1316"/>
                <a:gd name="connsiteX4" fmla="*/ 0 w 1506"/>
                <a:gd name="connsiteY4" fmla="*/ 1316 h 1316"/>
                <a:gd name="connsiteX5" fmla="*/ 1506 w 1506"/>
                <a:gd name="connsiteY5" fmla="*/ 1316 h 1316"/>
                <a:gd name="connsiteX0" fmla="*/ 1484 w 1506"/>
                <a:gd name="connsiteY0" fmla="*/ 912 h 1316"/>
                <a:gd name="connsiteX1" fmla="*/ 1232 w 1506"/>
                <a:gd name="connsiteY1" fmla="*/ 625 h 1316"/>
                <a:gd name="connsiteX2" fmla="*/ 843 w 1506"/>
                <a:gd name="connsiteY2" fmla="*/ 0 h 1316"/>
                <a:gd name="connsiteX3" fmla="*/ 835 w 1506"/>
                <a:gd name="connsiteY3" fmla="*/ 179 h 1316"/>
                <a:gd name="connsiteX4" fmla="*/ 340 w 1506"/>
                <a:gd name="connsiteY4" fmla="*/ 114 h 1316"/>
                <a:gd name="connsiteX5" fmla="*/ 0 w 1506"/>
                <a:gd name="connsiteY5" fmla="*/ 1316 h 1316"/>
                <a:gd name="connsiteX6" fmla="*/ 1506 w 1506"/>
                <a:gd name="connsiteY6" fmla="*/ 1316 h 1316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835 w 1506"/>
                <a:gd name="connsiteY2" fmla="*/ 65 h 1202"/>
                <a:gd name="connsiteX3" fmla="*/ 340 w 1506"/>
                <a:gd name="connsiteY3" fmla="*/ 0 h 1202"/>
                <a:gd name="connsiteX4" fmla="*/ 0 w 1506"/>
                <a:gd name="connsiteY4" fmla="*/ 1202 h 1202"/>
                <a:gd name="connsiteX5" fmla="*/ 1506 w 1506"/>
                <a:gd name="connsiteY5" fmla="*/ 1202 h 1202"/>
                <a:gd name="connsiteX0" fmla="*/ 1484 w 1506"/>
                <a:gd name="connsiteY0" fmla="*/ 798 h 1202"/>
                <a:gd name="connsiteX1" fmla="*/ 1232 w 1506"/>
                <a:gd name="connsiteY1" fmla="*/ 511 h 1202"/>
                <a:gd name="connsiteX2" fmla="*/ 1013 w 1506"/>
                <a:gd name="connsiteY2" fmla="*/ 276 h 1202"/>
                <a:gd name="connsiteX3" fmla="*/ 835 w 1506"/>
                <a:gd name="connsiteY3" fmla="*/ 65 h 1202"/>
                <a:gd name="connsiteX4" fmla="*/ 340 w 1506"/>
                <a:gd name="connsiteY4" fmla="*/ 0 h 1202"/>
                <a:gd name="connsiteX5" fmla="*/ 0 w 1506"/>
                <a:gd name="connsiteY5" fmla="*/ 1202 h 1202"/>
                <a:gd name="connsiteX6" fmla="*/ 1506 w 1506"/>
                <a:gd name="connsiteY6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340 w 1506"/>
                <a:gd name="connsiteY5" fmla="*/ 0 h 1202"/>
                <a:gd name="connsiteX6" fmla="*/ 0 w 1506"/>
                <a:gd name="connsiteY6" fmla="*/ 1202 h 1202"/>
                <a:gd name="connsiteX7" fmla="*/ 1506 w 1506"/>
                <a:gd name="connsiteY7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835 w 1506"/>
                <a:gd name="connsiteY4" fmla="*/ 65 h 1202"/>
                <a:gd name="connsiteX5" fmla="*/ 648 w 1506"/>
                <a:gd name="connsiteY5" fmla="*/ 32 h 1202"/>
                <a:gd name="connsiteX6" fmla="*/ 340 w 1506"/>
                <a:gd name="connsiteY6" fmla="*/ 0 h 1202"/>
                <a:gd name="connsiteX7" fmla="*/ 0 w 1506"/>
                <a:gd name="connsiteY7" fmla="*/ 1202 h 1202"/>
                <a:gd name="connsiteX8" fmla="*/ 1506 w 1506"/>
                <a:gd name="connsiteY8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013 w 1506"/>
                <a:gd name="connsiteY3" fmla="*/ 276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484 w 1506"/>
                <a:gd name="connsiteY0" fmla="*/ 798 h 1202"/>
                <a:gd name="connsiteX1" fmla="*/ 1313 w 1506"/>
                <a:gd name="connsiteY1" fmla="*/ 608 h 1202"/>
                <a:gd name="connsiteX2" fmla="*/ 1232 w 1506"/>
                <a:gd name="connsiteY2" fmla="*/ 511 h 1202"/>
                <a:gd name="connsiteX3" fmla="*/ 1232 w 1506"/>
                <a:gd name="connsiteY3" fmla="*/ 373 h 1202"/>
                <a:gd name="connsiteX4" fmla="*/ 1167 w 1506"/>
                <a:gd name="connsiteY4" fmla="*/ 259 h 1202"/>
                <a:gd name="connsiteX5" fmla="*/ 835 w 1506"/>
                <a:gd name="connsiteY5" fmla="*/ 65 h 1202"/>
                <a:gd name="connsiteX6" fmla="*/ 648 w 1506"/>
                <a:gd name="connsiteY6" fmla="*/ 32 h 1202"/>
                <a:gd name="connsiteX7" fmla="*/ 340 w 1506"/>
                <a:gd name="connsiteY7" fmla="*/ 0 h 1202"/>
                <a:gd name="connsiteX8" fmla="*/ 0 w 1506"/>
                <a:gd name="connsiteY8" fmla="*/ 1202 h 1202"/>
                <a:gd name="connsiteX9" fmla="*/ 1506 w 1506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835 w 1520"/>
                <a:gd name="connsiteY5" fmla="*/ 65 h 1202"/>
                <a:gd name="connsiteX6" fmla="*/ 648 w 1520"/>
                <a:gd name="connsiteY6" fmla="*/ 32 h 1202"/>
                <a:gd name="connsiteX7" fmla="*/ 340 w 1520"/>
                <a:gd name="connsiteY7" fmla="*/ 0 h 1202"/>
                <a:gd name="connsiteX8" fmla="*/ 0 w 1520"/>
                <a:gd name="connsiteY8" fmla="*/ 1202 h 1202"/>
                <a:gd name="connsiteX9" fmla="*/ 1506 w 1520"/>
                <a:gd name="connsiteY9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259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65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340 w 1520"/>
                <a:gd name="connsiteY8" fmla="*/ 0 h 1202"/>
                <a:gd name="connsiteX9" fmla="*/ 0 w 1520"/>
                <a:gd name="connsiteY9" fmla="*/ 1202 h 1202"/>
                <a:gd name="connsiteX10" fmla="*/ 1506 w 1520"/>
                <a:gd name="connsiteY10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32 w 1520"/>
                <a:gd name="connsiteY3" fmla="*/ 373 h 1202"/>
                <a:gd name="connsiteX4" fmla="*/ 1167 w 1520"/>
                <a:gd name="connsiteY4" fmla="*/ 322 h 1202"/>
                <a:gd name="connsiteX5" fmla="*/ 1094 w 1520"/>
                <a:gd name="connsiteY5" fmla="*/ 253 h 1202"/>
                <a:gd name="connsiteX6" fmla="*/ 835 w 1520"/>
                <a:gd name="connsiteY6" fmla="*/ 119 h 1202"/>
                <a:gd name="connsiteX7" fmla="*/ 648 w 1520"/>
                <a:gd name="connsiteY7" fmla="*/ 32 h 1202"/>
                <a:gd name="connsiteX8" fmla="*/ 530 w 1520"/>
                <a:gd name="connsiteY8" fmla="*/ 34 h 1202"/>
                <a:gd name="connsiteX9" fmla="*/ 340 w 1520"/>
                <a:gd name="connsiteY9" fmla="*/ 0 h 1202"/>
                <a:gd name="connsiteX10" fmla="*/ 0 w 1520"/>
                <a:gd name="connsiteY10" fmla="*/ 1202 h 1202"/>
                <a:gd name="connsiteX11" fmla="*/ 1506 w 1520"/>
                <a:gd name="connsiteY11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232 w 1520"/>
                <a:gd name="connsiteY2" fmla="*/ 511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313 w 1520"/>
                <a:gd name="connsiteY1" fmla="*/ 608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960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20"/>
                <a:gd name="connsiteY0" fmla="*/ 1197 h 1202"/>
                <a:gd name="connsiteX1" fmla="*/ 1409 w 1520"/>
                <a:gd name="connsiteY1" fmla="*/ 725 h 1202"/>
                <a:gd name="connsiteX2" fmla="*/ 1313 w 1520"/>
                <a:gd name="connsiteY2" fmla="*/ 559 h 1202"/>
                <a:gd name="connsiteX3" fmla="*/ 1277 w 1520"/>
                <a:gd name="connsiteY3" fmla="*/ 505 h 1202"/>
                <a:gd name="connsiteX4" fmla="*/ 1232 w 1520"/>
                <a:gd name="connsiteY4" fmla="*/ 373 h 1202"/>
                <a:gd name="connsiteX5" fmla="*/ 1167 w 1520"/>
                <a:gd name="connsiteY5" fmla="*/ 322 h 1202"/>
                <a:gd name="connsiteX6" fmla="*/ 1094 w 1520"/>
                <a:gd name="connsiteY6" fmla="*/ 253 h 1202"/>
                <a:gd name="connsiteX7" fmla="*/ 835 w 1520"/>
                <a:gd name="connsiteY7" fmla="*/ 119 h 1202"/>
                <a:gd name="connsiteX8" fmla="*/ 648 w 1520"/>
                <a:gd name="connsiteY8" fmla="*/ 32 h 1202"/>
                <a:gd name="connsiteX9" fmla="*/ 530 w 1520"/>
                <a:gd name="connsiteY9" fmla="*/ 34 h 1202"/>
                <a:gd name="connsiteX10" fmla="*/ 340 w 1520"/>
                <a:gd name="connsiteY10" fmla="*/ 0 h 1202"/>
                <a:gd name="connsiteX11" fmla="*/ 0 w 1520"/>
                <a:gd name="connsiteY11" fmla="*/ 1202 h 1202"/>
                <a:gd name="connsiteX12" fmla="*/ 1506 w 1520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725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32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35 w 1556"/>
                <a:gd name="connsiteY8" fmla="*/ 119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373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648 w 1556"/>
                <a:gd name="connsiteY9" fmla="*/ 83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881 w 1556"/>
                <a:gd name="connsiteY9" fmla="*/ 166 h 1202"/>
                <a:gd name="connsiteX10" fmla="*/ 530 w 1556"/>
                <a:gd name="connsiteY10" fmla="*/ 34 h 1202"/>
                <a:gd name="connsiteX11" fmla="*/ 340 w 1556"/>
                <a:gd name="connsiteY11" fmla="*/ 0 h 1202"/>
                <a:gd name="connsiteX12" fmla="*/ 0 w 1556"/>
                <a:gd name="connsiteY12" fmla="*/ 1202 h 1202"/>
                <a:gd name="connsiteX13" fmla="*/ 1506 w 1556"/>
                <a:gd name="connsiteY13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877 w 1556"/>
                <a:gd name="connsiteY8" fmla="*/ 161 h 1202"/>
                <a:gd name="connsiteX9" fmla="*/ 530 w 1556"/>
                <a:gd name="connsiteY9" fmla="*/ 34 h 1202"/>
                <a:gd name="connsiteX10" fmla="*/ 340 w 1556"/>
                <a:gd name="connsiteY10" fmla="*/ 0 h 1202"/>
                <a:gd name="connsiteX11" fmla="*/ 0 w 1556"/>
                <a:gd name="connsiteY11" fmla="*/ 1202 h 1202"/>
                <a:gd name="connsiteX12" fmla="*/ 1506 w 1556"/>
                <a:gd name="connsiteY12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530 w 1556"/>
                <a:gd name="connsiteY8" fmla="*/ 34 h 1202"/>
                <a:gd name="connsiteX9" fmla="*/ 340 w 1556"/>
                <a:gd name="connsiteY9" fmla="*/ 0 h 1202"/>
                <a:gd name="connsiteX10" fmla="*/ 0 w 1556"/>
                <a:gd name="connsiteY10" fmla="*/ 1202 h 1202"/>
                <a:gd name="connsiteX11" fmla="*/ 1506 w 1556"/>
                <a:gd name="connsiteY11" fmla="*/ 1202 h 1202"/>
                <a:gd name="connsiteX0" fmla="*/ 1520 w 1556"/>
                <a:gd name="connsiteY0" fmla="*/ 1197 h 1202"/>
                <a:gd name="connsiteX1" fmla="*/ 1538 w 1556"/>
                <a:gd name="connsiteY1" fmla="*/ 973 h 1202"/>
                <a:gd name="connsiteX2" fmla="*/ 1409 w 1556"/>
                <a:gd name="connsiteY2" fmla="*/ 683 h 1202"/>
                <a:gd name="connsiteX3" fmla="*/ 1313 w 1556"/>
                <a:gd name="connsiteY3" fmla="*/ 559 h 1202"/>
                <a:gd name="connsiteX4" fmla="*/ 1277 w 1556"/>
                <a:gd name="connsiteY4" fmla="*/ 505 h 1202"/>
                <a:gd name="connsiteX5" fmla="*/ 1232 w 1556"/>
                <a:gd name="connsiteY5" fmla="*/ 409 h 1202"/>
                <a:gd name="connsiteX6" fmla="*/ 1167 w 1556"/>
                <a:gd name="connsiteY6" fmla="*/ 322 h 1202"/>
                <a:gd name="connsiteX7" fmla="*/ 1094 w 1556"/>
                <a:gd name="connsiteY7" fmla="*/ 253 h 1202"/>
                <a:gd name="connsiteX8" fmla="*/ 340 w 1556"/>
                <a:gd name="connsiteY8" fmla="*/ 0 h 1202"/>
                <a:gd name="connsiteX9" fmla="*/ 0 w 1556"/>
                <a:gd name="connsiteY9" fmla="*/ 1202 h 1202"/>
                <a:gd name="connsiteX10" fmla="*/ 1506 w 1556"/>
                <a:gd name="connsiteY10" fmla="*/ 1202 h 1202"/>
                <a:gd name="connsiteX0" fmla="*/ 1520 w 1556"/>
                <a:gd name="connsiteY0" fmla="*/ 944 h 949"/>
                <a:gd name="connsiteX1" fmla="*/ 1538 w 1556"/>
                <a:gd name="connsiteY1" fmla="*/ 720 h 949"/>
                <a:gd name="connsiteX2" fmla="*/ 1409 w 1556"/>
                <a:gd name="connsiteY2" fmla="*/ 430 h 949"/>
                <a:gd name="connsiteX3" fmla="*/ 1313 w 1556"/>
                <a:gd name="connsiteY3" fmla="*/ 306 h 949"/>
                <a:gd name="connsiteX4" fmla="*/ 1277 w 1556"/>
                <a:gd name="connsiteY4" fmla="*/ 252 h 949"/>
                <a:gd name="connsiteX5" fmla="*/ 1232 w 1556"/>
                <a:gd name="connsiteY5" fmla="*/ 156 h 949"/>
                <a:gd name="connsiteX6" fmla="*/ 1167 w 1556"/>
                <a:gd name="connsiteY6" fmla="*/ 69 h 949"/>
                <a:gd name="connsiteX7" fmla="*/ 1094 w 1556"/>
                <a:gd name="connsiteY7" fmla="*/ 0 h 949"/>
                <a:gd name="connsiteX8" fmla="*/ 0 w 1556"/>
                <a:gd name="connsiteY8" fmla="*/ 949 h 949"/>
                <a:gd name="connsiteX9" fmla="*/ 1506 w 1556"/>
                <a:gd name="connsiteY9" fmla="*/ 949 h 949"/>
                <a:gd name="connsiteX0" fmla="*/ 1520 w 1602"/>
                <a:gd name="connsiteY0" fmla="*/ 945 h 950"/>
                <a:gd name="connsiteX1" fmla="*/ 1538 w 1602"/>
                <a:gd name="connsiteY1" fmla="*/ 721 h 950"/>
                <a:gd name="connsiteX2" fmla="*/ 1409 w 1602"/>
                <a:gd name="connsiteY2" fmla="*/ 431 h 950"/>
                <a:gd name="connsiteX3" fmla="*/ 1313 w 1602"/>
                <a:gd name="connsiteY3" fmla="*/ 307 h 950"/>
                <a:gd name="connsiteX4" fmla="*/ 1277 w 1602"/>
                <a:gd name="connsiteY4" fmla="*/ 253 h 950"/>
                <a:gd name="connsiteX5" fmla="*/ 1232 w 1602"/>
                <a:gd name="connsiteY5" fmla="*/ 157 h 950"/>
                <a:gd name="connsiteX6" fmla="*/ 1167 w 1602"/>
                <a:gd name="connsiteY6" fmla="*/ 70 h 950"/>
                <a:gd name="connsiteX7" fmla="*/ 1094 w 1602"/>
                <a:gd name="connsiteY7" fmla="*/ 1 h 950"/>
                <a:gd name="connsiteX8" fmla="*/ 1598 w 1602"/>
                <a:gd name="connsiteY8" fmla="*/ 205 h 950"/>
                <a:gd name="connsiteX9" fmla="*/ 0 w 1602"/>
                <a:gd name="connsiteY9" fmla="*/ 950 h 950"/>
                <a:gd name="connsiteX10" fmla="*/ 1506 w 1602"/>
                <a:gd name="connsiteY10" fmla="*/ 950 h 950"/>
                <a:gd name="connsiteX0" fmla="*/ 1520 w 1792"/>
                <a:gd name="connsiteY0" fmla="*/ 887 h 892"/>
                <a:gd name="connsiteX1" fmla="*/ 1538 w 1792"/>
                <a:gd name="connsiteY1" fmla="*/ 663 h 892"/>
                <a:gd name="connsiteX2" fmla="*/ 1409 w 1792"/>
                <a:gd name="connsiteY2" fmla="*/ 373 h 892"/>
                <a:gd name="connsiteX3" fmla="*/ 1313 w 1792"/>
                <a:gd name="connsiteY3" fmla="*/ 249 h 892"/>
                <a:gd name="connsiteX4" fmla="*/ 1277 w 1792"/>
                <a:gd name="connsiteY4" fmla="*/ 195 h 892"/>
                <a:gd name="connsiteX5" fmla="*/ 1232 w 1792"/>
                <a:gd name="connsiteY5" fmla="*/ 99 h 892"/>
                <a:gd name="connsiteX6" fmla="*/ 1167 w 1792"/>
                <a:gd name="connsiteY6" fmla="*/ 12 h 892"/>
                <a:gd name="connsiteX7" fmla="*/ 1598 w 1792"/>
                <a:gd name="connsiteY7" fmla="*/ 147 h 892"/>
                <a:gd name="connsiteX8" fmla="*/ 0 w 1792"/>
                <a:gd name="connsiteY8" fmla="*/ 892 h 892"/>
                <a:gd name="connsiteX9" fmla="*/ 1506 w 1792"/>
                <a:gd name="connsiteY9" fmla="*/ 892 h 892"/>
                <a:gd name="connsiteX0" fmla="*/ 1520 w 1803"/>
                <a:gd name="connsiteY0" fmla="*/ 872 h 877"/>
                <a:gd name="connsiteX1" fmla="*/ 1538 w 1803"/>
                <a:gd name="connsiteY1" fmla="*/ 648 h 877"/>
                <a:gd name="connsiteX2" fmla="*/ 1409 w 1803"/>
                <a:gd name="connsiteY2" fmla="*/ 358 h 877"/>
                <a:gd name="connsiteX3" fmla="*/ 1313 w 1803"/>
                <a:gd name="connsiteY3" fmla="*/ 234 h 877"/>
                <a:gd name="connsiteX4" fmla="*/ 1277 w 1803"/>
                <a:gd name="connsiteY4" fmla="*/ 180 h 877"/>
                <a:gd name="connsiteX5" fmla="*/ 1232 w 1803"/>
                <a:gd name="connsiteY5" fmla="*/ 84 h 877"/>
                <a:gd name="connsiteX6" fmla="*/ 1598 w 1803"/>
                <a:gd name="connsiteY6" fmla="*/ 132 h 877"/>
                <a:gd name="connsiteX7" fmla="*/ 0 w 1803"/>
                <a:gd name="connsiteY7" fmla="*/ 877 h 877"/>
                <a:gd name="connsiteX8" fmla="*/ 1506 w 1803"/>
                <a:gd name="connsiteY8" fmla="*/ 877 h 877"/>
                <a:gd name="connsiteX0" fmla="*/ 1520 w 1598"/>
                <a:gd name="connsiteY0" fmla="*/ 740 h 745"/>
                <a:gd name="connsiteX1" fmla="*/ 1538 w 1598"/>
                <a:gd name="connsiteY1" fmla="*/ 516 h 745"/>
                <a:gd name="connsiteX2" fmla="*/ 1409 w 1598"/>
                <a:gd name="connsiteY2" fmla="*/ 226 h 745"/>
                <a:gd name="connsiteX3" fmla="*/ 1313 w 1598"/>
                <a:gd name="connsiteY3" fmla="*/ 102 h 745"/>
                <a:gd name="connsiteX4" fmla="*/ 1277 w 1598"/>
                <a:gd name="connsiteY4" fmla="*/ 48 h 745"/>
                <a:gd name="connsiteX5" fmla="*/ 1598 w 1598"/>
                <a:gd name="connsiteY5" fmla="*/ 0 h 745"/>
                <a:gd name="connsiteX6" fmla="*/ 0 w 1598"/>
                <a:gd name="connsiteY6" fmla="*/ 745 h 745"/>
                <a:gd name="connsiteX7" fmla="*/ 1506 w 1598"/>
                <a:gd name="connsiteY7" fmla="*/ 745 h 745"/>
                <a:gd name="connsiteX0" fmla="*/ 1520 w 1598"/>
                <a:gd name="connsiteY0" fmla="*/ 740 h 745"/>
                <a:gd name="connsiteX1" fmla="*/ 1538 w 1598"/>
                <a:gd name="connsiteY1" fmla="*/ 516 h 745"/>
                <a:gd name="connsiteX2" fmla="*/ 1409 w 1598"/>
                <a:gd name="connsiteY2" fmla="*/ 226 h 745"/>
                <a:gd name="connsiteX3" fmla="*/ 1313 w 1598"/>
                <a:gd name="connsiteY3" fmla="*/ 102 h 745"/>
                <a:gd name="connsiteX4" fmla="*/ 1598 w 1598"/>
                <a:gd name="connsiteY4" fmla="*/ 0 h 745"/>
                <a:gd name="connsiteX5" fmla="*/ 0 w 1598"/>
                <a:gd name="connsiteY5" fmla="*/ 745 h 745"/>
                <a:gd name="connsiteX6" fmla="*/ 1506 w 1598"/>
                <a:gd name="connsiteY6" fmla="*/ 745 h 745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0 w 1556"/>
                <a:gd name="connsiteY4" fmla="*/ 643 h 643"/>
                <a:gd name="connsiteX5" fmla="*/ 1506 w 1556"/>
                <a:gd name="connsiteY5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0 w 1556"/>
                <a:gd name="connsiteY4" fmla="*/ 643 h 643"/>
                <a:gd name="connsiteX5" fmla="*/ 1506 w 1556"/>
                <a:gd name="connsiteY5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0 w 1556"/>
                <a:gd name="connsiteY5" fmla="*/ 643 h 643"/>
                <a:gd name="connsiteX6" fmla="*/ 1506 w 1556"/>
                <a:gd name="connsiteY6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0 w 1556"/>
                <a:gd name="connsiteY5" fmla="*/ 643 h 643"/>
                <a:gd name="connsiteX6" fmla="*/ 1506 w 1556"/>
                <a:gd name="connsiteY6" fmla="*/ 643 h 643"/>
                <a:gd name="connsiteX0" fmla="*/ 1520 w 1556"/>
                <a:gd name="connsiteY0" fmla="*/ 638 h 643"/>
                <a:gd name="connsiteX1" fmla="*/ 1538 w 1556"/>
                <a:gd name="connsiteY1" fmla="*/ 414 h 643"/>
                <a:gd name="connsiteX2" fmla="*/ 1409 w 1556"/>
                <a:gd name="connsiteY2" fmla="*/ 124 h 643"/>
                <a:gd name="connsiteX3" fmla="*/ 1313 w 1556"/>
                <a:gd name="connsiteY3" fmla="*/ 0 h 643"/>
                <a:gd name="connsiteX4" fmla="*/ 1432 w 1556"/>
                <a:gd name="connsiteY4" fmla="*/ 122 h 643"/>
                <a:gd name="connsiteX5" fmla="*/ 1402 w 1556"/>
                <a:gd name="connsiteY5" fmla="*/ 216 h 643"/>
                <a:gd name="connsiteX6" fmla="*/ 0 w 1556"/>
                <a:gd name="connsiteY6" fmla="*/ 643 h 643"/>
                <a:gd name="connsiteX7" fmla="*/ 1506 w 1556"/>
                <a:gd name="connsiteY7" fmla="*/ 643 h 643"/>
                <a:gd name="connsiteX0" fmla="*/ 1520 w 1556"/>
                <a:gd name="connsiteY0" fmla="*/ 563 h 568"/>
                <a:gd name="connsiteX1" fmla="*/ 1538 w 1556"/>
                <a:gd name="connsiteY1" fmla="*/ 339 h 568"/>
                <a:gd name="connsiteX2" fmla="*/ 1409 w 1556"/>
                <a:gd name="connsiteY2" fmla="*/ 49 h 568"/>
                <a:gd name="connsiteX3" fmla="*/ 1432 w 1556"/>
                <a:gd name="connsiteY3" fmla="*/ 47 h 568"/>
                <a:gd name="connsiteX4" fmla="*/ 1402 w 1556"/>
                <a:gd name="connsiteY4" fmla="*/ 141 h 568"/>
                <a:gd name="connsiteX5" fmla="*/ 0 w 1556"/>
                <a:gd name="connsiteY5" fmla="*/ 568 h 568"/>
                <a:gd name="connsiteX6" fmla="*/ 1506 w 1556"/>
                <a:gd name="connsiteY6" fmla="*/ 568 h 568"/>
                <a:gd name="connsiteX0" fmla="*/ 1520 w 1637"/>
                <a:gd name="connsiteY0" fmla="*/ 547 h 552"/>
                <a:gd name="connsiteX1" fmla="*/ 1538 w 1637"/>
                <a:gd name="connsiteY1" fmla="*/ 323 h 552"/>
                <a:gd name="connsiteX2" fmla="*/ 1409 w 1637"/>
                <a:gd name="connsiteY2" fmla="*/ 33 h 552"/>
                <a:gd name="connsiteX3" fmla="*/ 1402 w 1637"/>
                <a:gd name="connsiteY3" fmla="*/ 125 h 552"/>
                <a:gd name="connsiteX4" fmla="*/ 0 w 1637"/>
                <a:gd name="connsiteY4" fmla="*/ 552 h 552"/>
                <a:gd name="connsiteX5" fmla="*/ 1506 w 1637"/>
                <a:gd name="connsiteY5" fmla="*/ 552 h 552"/>
                <a:gd name="connsiteX0" fmla="*/ 1520 w 1658"/>
                <a:gd name="connsiteY0" fmla="*/ 460 h 465"/>
                <a:gd name="connsiteX1" fmla="*/ 1538 w 1658"/>
                <a:gd name="connsiteY1" fmla="*/ 236 h 465"/>
                <a:gd name="connsiteX2" fmla="*/ 1402 w 1658"/>
                <a:gd name="connsiteY2" fmla="*/ 38 h 465"/>
                <a:gd name="connsiteX3" fmla="*/ 0 w 1658"/>
                <a:gd name="connsiteY3" fmla="*/ 465 h 465"/>
                <a:gd name="connsiteX4" fmla="*/ 1506 w 1658"/>
                <a:gd name="connsiteY4" fmla="*/ 465 h 465"/>
                <a:gd name="connsiteX0" fmla="*/ 1520 w 1655"/>
                <a:gd name="connsiteY0" fmla="*/ 423 h 428"/>
                <a:gd name="connsiteX1" fmla="*/ 1402 w 1655"/>
                <a:gd name="connsiteY1" fmla="*/ 1 h 428"/>
                <a:gd name="connsiteX2" fmla="*/ 0 w 1655"/>
                <a:gd name="connsiteY2" fmla="*/ 428 h 428"/>
                <a:gd name="connsiteX3" fmla="*/ 1506 w 1655"/>
                <a:gd name="connsiteY3" fmla="*/ 428 h 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55" h="428">
                  <a:moveTo>
                    <a:pt x="1520" y="423"/>
                  </a:moveTo>
                  <a:cubicBezTo>
                    <a:pt x="1495" y="335"/>
                    <a:pt x="1655" y="0"/>
                    <a:pt x="1402" y="1"/>
                  </a:cubicBezTo>
                  <a:lnTo>
                    <a:pt x="0" y="428"/>
                  </a:lnTo>
                  <a:lnTo>
                    <a:pt x="1506" y="428"/>
                  </a:lnTo>
                </a:path>
              </a:pathLst>
            </a:custGeom>
            <a:gradFill>
              <a:gsLst>
                <a:gs pos="0">
                  <a:srgbClr val="FFC000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8900000" scaled="1"/>
            </a:gradFill>
            <a:ln w="1905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92" name="Arco 91"/>
            <p:cNvSpPr/>
            <p:nvPr/>
          </p:nvSpPr>
          <p:spPr bwMode="auto">
            <a:xfrm>
              <a:off x="5167797" y="3038104"/>
              <a:ext cx="189214" cy="196784"/>
            </a:xfrm>
            <a:prstGeom prst="arc">
              <a:avLst>
                <a:gd name="adj1" fmla="val 19836030"/>
                <a:gd name="adj2" fmla="val 0"/>
              </a:avLst>
            </a:prstGeom>
            <a:solidFill>
              <a:srgbClr val="FFCC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  <p:cxnSp>
          <p:nvCxnSpPr>
            <p:cNvPr id="93" name="Connettore 1 92"/>
            <p:cNvCxnSpPr/>
            <p:nvPr/>
          </p:nvCxnSpPr>
          <p:spPr bwMode="auto">
            <a:xfrm flipV="1">
              <a:off x="5089080" y="2900364"/>
              <a:ext cx="952151" cy="24334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4" name="Text Box 34"/>
            <p:cNvSpPr txBox="1">
              <a:spLocks noChangeArrowheads="1"/>
            </p:cNvSpPr>
            <p:nvPr/>
          </p:nvSpPr>
          <p:spPr bwMode="auto">
            <a:xfrm>
              <a:off x="4953582" y="3083358"/>
              <a:ext cx="174240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endParaRPr lang="it-IT" sz="2400" baseline="30000" dirty="0"/>
            </a:p>
          </p:txBody>
        </p:sp>
        <p:cxnSp>
          <p:nvCxnSpPr>
            <p:cNvPr id="99" name="Connettore 1 98"/>
            <p:cNvCxnSpPr/>
            <p:nvPr/>
          </p:nvCxnSpPr>
          <p:spPr bwMode="auto">
            <a:xfrm>
              <a:off x="5089026" y="3148263"/>
              <a:ext cx="1008000" cy="48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4" name="Text Box 34"/>
            <p:cNvSpPr txBox="1">
              <a:spLocks noChangeArrowheads="1"/>
            </p:cNvSpPr>
            <p:nvPr/>
          </p:nvSpPr>
          <p:spPr bwMode="auto">
            <a:xfrm>
              <a:off x="4944771" y="3108089"/>
              <a:ext cx="174725" cy="10228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endParaRPr lang="it-IT" sz="2400" baseline="300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37" grpId="0"/>
      <p:bldP spid="124" grpId="0"/>
      <p:bldP spid="125" grpId="0"/>
      <p:bldP spid="126" grpId="0" animBg="1"/>
      <p:bldP spid="1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uppo 73"/>
          <p:cNvGrpSpPr/>
          <p:nvPr/>
        </p:nvGrpSpPr>
        <p:grpSpPr>
          <a:xfrm>
            <a:off x="3670059" y="4516288"/>
            <a:ext cx="2078842" cy="1862050"/>
            <a:chOff x="1607508" y="4315519"/>
            <a:chExt cx="2078842" cy="1862050"/>
          </a:xfrm>
        </p:grpSpPr>
        <p:grpSp>
          <p:nvGrpSpPr>
            <p:cNvPr id="42" name="Gruppo 41"/>
            <p:cNvGrpSpPr/>
            <p:nvPr/>
          </p:nvGrpSpPr>
          <p:grpSpPr>
            <a:xfrm>
              <a:off x="1607508" y="4315519"/>
              <a:ext cx="2078842" cy="1862050"/>
              <a:chOff x="763606" y="3574108"/>
              <a:chExt cx="2078842" cy="1862050"/>
            </a:xfrm>
          </p:grpSpPr>
          <p:sp>
            <p:nvSpPr>
              <p:cNvPr id="43" name="Freeform 33"/>
              <p:cNvSpPr>
                <a:spLocks noChangeAspect="1"/>
              </p:cNvSpPr>
              <p:nvPr/>
            </p:nvSpPr>
            <p:spPr bwMode="auto">
              <a:xfrm>
                <a:off x="1083701" y="3735034"/>
                <a:ext cx="1758747" cy="1358620"/>
              </a:xfrm>
              <a:custGeom>
                <a:avLst/>
                <a:gdLst>
                  <a:gd name="connsiteX0" fmla="*/ 568 w 1705"/>
                  <a:gd name="connsiteY0" fmla="*/ 0 h 1167"/>
                  <a:gd name="connsiteX1" fmla="*/ 229 w 1705"/>
                  <a:gd name="connsiteY1" fmla="*/ 0 h 1167"/>
                  <a:gd name="connsiteX2" fmla="*/ 0 w 1705"/>
                  <a:gd name="connsiteY2" fmla="*/ 1167 h 1167"/>
                  <a:gd name="connsiteX3" fmla="*/ 1506 w 1705"/>
                  <a:gd name="connsiteY3" fmla="*/ 1167 h 1167"/>
                  <a:gd name="connsiteX4" fmla="*/ 1705 w 1705"/>
                  <a:gd name="connsiteY4" fmla="*/ 724 h 1167"/>
                  <a:gd name="connsiteX5" fmla="*/ 1654 w 1705"/>
                  <a:gd name="connsiteY5" fmla="*/ 354 h 1167"/>
                  <a:gd name="connsiteX6" fmla="*/ 1395 w 1705"/>
                  <a:gd name="connsiteY6" fmla="*/ 414 h 1167"/>
                  <a:gd name="connsiteX7" fmla="*/ 1166 w 1705"/>
                  <a:gd name="connsiteY7" fmla="*/ 192 h 1167"/>
                  <a:gd name="connsiteX8" fmla="*/ 767 w 1705"/>
                  <a:gd name="connsiteY8" fmla="*/ 435 h 1167"/>
                  <a:gd name="connsiteX0" fmla="*/ 568 w 1705"/>
                  <a:gd name="connsiteY0" fmla="*/ 0 h 1167"/>
                  <a:gd name="connsiteX1" fmla="*/ 229 w 1705"/>
                  <a:gd name="connsiteY1" fmla="*/ 0 h 1167"/>
                  <a:gd name="connsiteX2" fmla="*/ 0 w 1705"/>
                  <a:gd name="connsiteY2" fmla="*/ 1167 h 1167"/>
                  <a:gd name="connsiteX3" fmla="*/ 1506 w 1705"/>
                  <a:gd name="connsiteY3" fmla="*/ 1167 h 1167"/>
                  <a:gd name="connsiteX4" fmla="*/ 1705 w 1705"/>
                  <a:gd name="connsiteY4" fmla="*/ 724 h 1167"/>
                  <a:gd name="connsiteX5" fmla="*/ 1654 w 1705"/>
                  <a:gd name="connsiteY5" fmla="*/ 354 h 1167"/>
                  <a:gd name="connsiteX6" fmla="*/ 1395 w 1705"/>
                  <a:gd name="connsiteY6" fmla="*/ 414 h 1167"/>
                  <a:gd name="connsiteX7" fmla="*/ 1166 w 1705"/>
                  <a:gd name="connsiteY7" fmla="*/ 192 h 1167"/>
                  <a:gd name="connsiteX0" fmla="*/ 568 w 1705"/>
                  <a:gd name="connsiteY0" fmla="*/ 0 h 1167"/>
                  <a:gd name="connsiteX1" fmla="*/ 229 w 1705"/>
                  <a:gd name="connsiteY1" fmla="*/ 0 h 1167"/>
                  <a:gd name="connsiteX2" fmla="*/ 0 w 1705"/>
                  <a:gd name="connsiteY2" fmla="*/ 1167 h 1167"/>
                  <a:gd name="connsiteX3" fmla="*/ 1506 w 1705"/>
                  <a:gd name="connsiteY3" fmla="*/ 1167 h 1167"/>
                  <a:gd name="connsiteX4" fmla="*/ 1705 w 1705"/>
                  <a:gd name="connsiteY4" fmla="*/ 724 h 1167"/>
                  <a:gd name="connsiteX5" fmla="*/ 1654 w 1705"/>
                  <a:gd name="connsiteY5" fmla="*/ 354 h 1167"/>
                  <a:gd name="connsiteX6" fmla="*/ 1395 w 1705"/>
                  <a:gd name="connsiteY6" fmla="*/ 414 h 1167"/>
                  <a:gd name="connsiteX0" fmla="*/ 568 w 1705"/>
                  <a:gd name="connsiteY0" fmla="*/ 0 h 1167"/>
                  <a:gd name="connsiteX1" fmla="*/ 229 w 1705"/>
                  <a:gd name="connsiteY1" fmla="*/ 0 h 1167"/>
                  <a:gd name="connsiteX2" fmla="*/ 0 w 1705"/>
                  <a:gd name="connsiteY2" fmla="*/ 1167 h 1167"/>
                  <a:gd name="connsiteX3" fmla="*/ 1506 w 1705"/>
                  <a:gd name="connsiteY3" fmla="*/ 1167 h 1167"/>
                  <a:gd name="connsiteX4" fmla="*/ 1705 w 1705"/>
                  <a:gd name="connsiteY4" fmla="*/ 724 h 1167"/>
                  <a:gd name="connsiteX5" fmla="*/ 1654 w 1705"/>
                  <a:gd name="connsiteY5" fmla="*/ 354 h 1167"/>
                  <a:gd name="connsiteX0" fmla="*/ 568 w 1705"/>
                  <a:gd name="connsiteY0" fmla="*/ 0 h 1167"/>
                  <a:gd name="connsiteX1" fmla="*/ 229 w 1705"/>
                  <a:gd name="connsiteY1" fmla="*/ 0 h 1167"/>
                  <a:gd name="connsiteX2" fmla="*/ 0 w 1705"/>
                  <a:gd name="connsiteY2" fmla="*/ 1167 h 1167"/>
                  <a:gd name="connsiteX3" fmla="*/ 1506 w 1705"/>
                  <a:gd name="connsiteY3" fmla="*/ 1167 h 1167"/>
                  <a:gd name="connsiteX4" fmla="*/ 1705 w 1705"/>
                  <a:gd name="connsiteY4" fmla="*/ 724 h 1167"/>
                  <a:gd name="connsiteX0" fmla="*/ 568 w 1705"/>
                  <a:gd name="connsiteY0" fmla="*/ 0 h 1167"/>
                  <a:gd name="connsiteX1" fmla="*/ 0 w 1705"/>
                  <a:gd name="connsiteY1" fmla="*/ 1167 h 1167"/>
                  <a:gd name="connsiteX2" fmla="*/ 1506 w 1705"/>
                  <a:gd name="connsiteY2" fmla="*/ 1167 h 1167"/>
                  <a:gd name="connsiteX3" fmla="*/ 1705 w 1705"/>
                  <a:gd name="connsiteY3" fmla="*/ 724 h 1167"/>
                  <a:gd name="connsiteX0" fmla="*/ 568 w 1705"/>
                  <a:gd name="connsiteY0" fmla="*/ 35 h 1202"/>
                  <a:gd name="connsiteX1" fmla="*/ 340 w 1705"/>
                  <a:gd name="connsiteY1" fmla="*/ 0 h 1202"/>
                  <a:gd name="connsiteX2" fmla="*/ 0 w 1705"/>
                  <a:gd name="connsiteY2" fmla="*/ 1202 h 1202"/>
                  <a:gd name="connsiteX3" fmla="*/ 1506 w 1705"/>
                  <a:gd name="connsiteY3" fmla="*/ 1202 h 1202"/>
                  <a:gd name="connsiteX4" fmla="*/ 1705 w 1705"/>
                  <a:gd name="connsiteY4" fmla="*/ 759 h 1202"/>
                  <a:gd name="connsiteX0" fmla="*/ 1233 w 1705"/>
                  <a:gd name="connsiteY0" fmla="*/ 35 h 1202"/>
                  <a:gd name="connsiteX1" fmla="*/ 340 w 1705"/>
                  <a:gd name="connsiteY1" fmla="*/ 0 h 1202"/>
                  <a:gd name="connsiteX2" fmla="*/ 0 w 1705"/>
                  <a:gd name="connsiteY2" fmla="*/ 1202 h 1202"/>
                  <a:gd name="connsiteX3" fmla="*/ 1506 w 1705"/>
                  <a:gd name="connsiteY3" fmla="*/ 1202 h 1202"/>
                  <a:gd name="connsiteX4" fmla="*/ 1705 w 1705"/>
                  <a:gd name="connsiteY4" fmla="*/ 759 h 1202"/>
                  <a:gd name="connsiteX0" fmla="*/ 1233 w 1705"/>
                  <a:gd name="connsiteY0" fmla="*/ 149 h 1316"/>
                  <a:gd name="connsiteX1" fmla="*/ 843 w 1705"/>
                  <a:gd name="connsiteY1" fmla="*/ 0 h 1316"/>
                  <a:gd name="connsiteX2" fmla="*/ 340 w 1705"/>
                  <a:gd name="connsiteY2" fmla="*/ 114 h 1316"/>
                  <a:gd name="connsiteX3" fmla="*/ 0 w 1705"/>
                  <a:gd name="connsiteY3" fmla="*/ 1316 h 1316"/>
                  <a:gd name="connsiteX4" fmla="*/ 1506 w 1705"/>
                  <a:gd name="connsiteY4" fmla="*/ 1316 h 1316"/>
                  <a:gd name="connsiteX5" fmla="*/ 1705 w 1705"/>
                  <a:gd name="connsiteY5" fmla="*/ 873 h 1316"/>
                  <a:gd name="connsiteX0" fmla="*/ 1233 w 1705"/>
                  <a:gd name="connsiteY0" fmla="*/ 149 h 1316"/>
                  <a:gd name="connsiteX1" fmla="*/ 1232 w 1705"/>
                  <a:gd name="connsiteY1" fmla="*/ 625 h 1316"/>
                  <a:gd name="connsiteX2" fmla="*/ 843 w 1705"/>
                  <a:gd name="connsiteY2" fmla="*/ 0 h 1316"/>
                  <a:gd name="connsiteX3" fmla="*/ 340 w 1705"/>
                  <a:gd name="connsiteY3" fmla="*/ 114 h 1316"/>
                  <a:gd name="connsiteX4" fmla="*/ 0 w 1705"/>
                  <a:gd name="connsiteY4" fmla="*/ 1316 h 1316"/>
                  <a:gd name="connsiteX5" fmla="*/ 1506 w 1705"/>
                  <a:gd name="connsiteY5" fmla="*/ 1316 h 1316"/>
                  <a:gd name="connsiteX6" fmla="*/ 1705 w 1705"/>
                  <a:gd name="connsiteY6" fmla="*/ 873 h 1316"/>
                  <a:gd name="connsiteX0" fmla="*/ 1484 w 1705"/>
                  <a:gd name="connsiteY0" fmla="*/ 912 h 1316"/>
                  <a:gd name="connsiteX1" fmla="*/ 1232 w 1705"/>
                  <a:gd name="connsiteY1" fmla="*/ 625 h 1316"/>
                  <a:gd name="connsiteX2" fmla="*/ 843 w 1705"/>
                  <a:gd name="connsiteY2" fmla="*/ 0 h 1316"/>
                  <a:gd name="connsiteX3" fmla="*/ 340 w 1705"/>
                  <a:gd name="connsiteY3" fmla="*/ 114 h 1316"/>
                  <a:gd name="connsiteX4" fmla="*/ 0 w 1705"/>
                  <a:gd name="connsiteY4" fmla="*/ 1316 h 1316"/>
                  <a:gd name="connsiteX5" fmla="*/ 1506 w 1705"/>
                  <a:gd name="connsiteY5" fmla="*/ 1316 h 1316"/>
                  <a:gd name="connsiteX6" fmla="*/ 1705 w 1705"/>
                  <a:gd name="connsiteY6" fmla="*/ 873 h 1316"/>
                  <a:gd name="connsiteX0" fmla="*/ 1484 w 1506"/>
                  <a:gd name="connsiteY0" fmla="*/ 912 h 1316"/>
                  <a:gd name="connsiteX1" fmla="*/ 1232 w 1506"/>
                  <a:gd name="connsiteY1" fmla="*/ 625 h 1316"/>
                  <a:gd name="connsiteX2" fmla="*/ 843 w 1506"/>
                  <a:gd name="connsiteY2" fmla="*/ 0 h 1316"/>
                  <a:gd name="connsiteX3" fmla="*/ 340 w 1506"/>
                  <a:gd name="connsiteY3" fmla="*/ 114 h 1316"/>
                  <a:gd name="connsiteX4" fmla="*/ 0 w 1506"/>
                  <a:gd name="connsiteY4" fmla="*/ 1316 h 1316"/>
                  <a:gd name="connsiteX5" fmla="*/ 1506 w 1506"/>
                  <a:gd name="connsiteY5" fmla="*/ 1316 h 1316"/>
                  <a:gd name="connsiteX0" fmla="*/ 1484 w 1506"/>
                  <a:gd name="connsiteY0" fmla="*/ 912 h 1316"/>
                  <a:gd name="connsiteX1" fmla="*/ 1232 w 1506"/>
                  <a:gd name="connsiteY1" fmla="*/ 625 h 1316"/>
                  <a:gd name="connsiteX2" fmla="*/ 843 w 1506"/>
                  <a:gd name="connsiteY2" fmla="*/ 0 h 1316"/>
                  <a:gd name="connsiteX3" fmla="*/ 835 w 1506"/>
                  <a:gd name="connsiteY3" fmla="*/ 179 h 1316"/>
                  <a:gd name="connsiteX4" fmla="*/ 340 w 1506"/>
                  <a:gd name="connsiteY4" fmla="*/ 114 h 1316"/>
                  <a:gd name="connsiteX5" fmla="*/ 0 w 1506"/>
                  <a:gd name="connsiteY5" fmla="*/ 1316 h 1316"/>
                  <a:gd name="connsiteX6" fmla="*/ 1506 w 1506"/>
                  <a:gd name="connsiteY6" fmla="*/ 1316 h 1316"/>
                  <a:gd name="connsiteX0" fmla="*/ 1484 w 1506"/>
                  <a:gd name="connsiteY0" fmla="*/ 798 h 1202"/>
                  <a:gd name="connsiteX1" fmla="*/ 1232 w 1506"/>
                  <a:gd name="connsiteY1" fmla="*/ 511 h 1202"/>
                  <a:gd name="connsiteX2" fmla="*/ 835 w 1506"/>
                  <a:gd name="connsiteY2" fmla="*/ 65 h 1202"/>
                  <a:gd name="connsiteX3" fmla="*/ 340 w 1506"/>
                  <a:gd name="connsiteY3" fmla="*/ 0 h 1202"/>
                  <a:gd name="connsiteX4" fmla="*/ 0 w 1506"/>
                  <a:gd name="connsiteY4" fmla="*/ 1202 h 1202"/>
                  <a:gd name="connsiteX5" fmla="*/ 1506 w 1506"/>
                  <a:gd name="connsiteY5" fmla="*/ 1202 h 1202"/>
                  <a:gd name="connsiteX0" fmla="*/ 1484 w 1506"/>
                  <a:gd name="connsiteY0" fmla="*/ 798 h 1202"/>
                  <a:gd name="connsiteX1" fmla="*/ 1232 w 1506"/>
                  <a:gd name="connsiteY1" fmla="*/ 511 h 1202"/>
                  <a:gd name="connsiteX2" fmla="*/ 1013 w 1506"/>
                  <a:gd name="connsiteY2" fmla="*/ 276 h 1202"/>
                  <a:gd name="connsiteX3" fmla="*/ 835 w 1506"/>
                  <a:gd name="connsiteY3" fmla="*/ 65 h 1202"/>
                  <a:gd name="connsiteX4" fmla="*/ 340 w 1506"/>
                  <a:gd name="connsiteY4" fmla="*/ 0 h 1202"/>
                  <a:gd name="connsiteX5" fmla="*/ 0 w 1506"/>
                  <a:gd name="connsiteY5" fmla="*/ 1202 h 1202"/>
                  <a:gd name="connsiteX6" fmla="*/ 1506 w 1506"/>
                  <a:gd name="connsiteY6" fmla="*/ 1202 h 1202"/>
                  <a:gd name="connsiteX0" fmla="*/ 1484 w 1506"/>
                  <a:gd name="connsiteY0" fmla="*/ 798 h 1202"/>
                  <a:gd name="connsiteX1" fmla="*/ 1313 w 1506"/>
                  <a:gd name="connsiteY1" fmla="*/ 608 h 1202"/>
                  <a:gd name="connsiteX2" fmla="*/ 1232 w 1506"/>
                  <a:gd name="connsiteY2" fmla="*/ 511 h 1202"/>
                  <a:gd name="connsiteX3" fmla="*/ 1013 w 1506"/>
                  <a:gd name="connsiteY3" fmla="*/ 276 h 1202"/>
                  <a:gd name="connsiteX4" fmla="*/ 835 w 1506"/>
                  <a:gd name="connsiteY4" fmla="*/ 65 h 1202"/>
                  <a:gd name="connsiteX5" fmla="*/ 340 w 1506"/>
                  <a:gd name="connsiteY5" fmla="*/ 0 h 1202"/>
                  <a:gd name="connsiteX6" fmla="*/ 0 w 1506"/>
                  <a:gd name="connsiteY6" fmla="*/ 1202 h 1202"/>
                  <a:gd name="connsiteX7" fmla="*/ 1506 w 1506"/>
                  <a:gd name="connsiteY7" fmla="*/ 1202 h 1202"/>
                  <a:gd name="connsiteX0" fmla="*/ 1484 w 1506"/>
                  <a:gd name="connsiteY0" fmla="*/ 798 h 1202"/>
                  <a:gd name="connsiteX1" fmla="*/ 1313 w 1506"/>
                  <a:gd name="connsiteY1" fmla="*/ 608 h 1202"/>
                  <a:gd name="connsiteX2" fmla="*/ 1232 w 1506"/>
                  <a:gd name="connsiteY2" fmla="*/ 511 h 1202"/>
                  <a:gd name="connsiteX3" fmla="*/ 1013 w 1506"/>
                  <a:gd name="connsiteY3" fmla="*/ 276 h 1202"/>
                  <a:gd name="connsiteX4" fmla="*/ 835 w 1506"/>
                  <a:gd name="connsiteY4" fmla="*/ 65 h 1202"/>
                  <a:gd name="connsiteX5" fmla="*/ 648 w 1506"/>
                  <a:gd name="connsiteY5" fmla="*/ 32 h 1202"/>
                  <a:gd name="connsiteX6" fmla="*/ 340 w 1506"/>
                  <a:gd name="connsiteY6" fmla="*/ 0 h 1202"/>
                  <a:gd name="connsiteX7" fmla="*/ 0 w 1506"/>
                  <a:gd name="connsiteY7" fmla="*/ 1202 h 1202"/>
                  <a:gd name="connsiteX8" fmla="*/ 1506 w 1506"/>
                  <a:gd name="connsiteY8" fmla="*/ 1202 h 1202"/>
                  <a:gd name="connsiteX0" fmla="*/ 1484 w 1506"/>
                  <a:gd name="connsiteY0" fmla="*/ 798 h 1202"/>
                  <a:gd name="connsiteX1" fmla="*/ 1313 w 1506"/>
                  <a:gd name="connsiteY1" fmla="*/ 608 h 1202"/>
                  <a:gd name="connsiteX2" fmla="*/ 1232 w 1506"/>
                  <a:gd name="connsiteY2" fmla="*/ 511 h 1202"/>
                  <a:gd name="connsiteX3" fmla="*/ 1013 w 1506"/>
                  <a:gd name="connsiteY3" fmla="*/ 276 h 1202"/>
                  <a:gd name="connsiteX4" fmla="*/ 835 w 1506"/>
                  <a:gd name="connsiteY4" fmla="*/ 65 h 1202"/>
                  <a:gd name="connsiteX5" fmla="*/ 648 w 1506"/>
                  <a:gd name="connsiteY5" fmla="*/ 32 h 1202"/>
                  <a:gd name="connsiteX6" fmla="*/ 340 w 1506"/>
                  <a:gd name="connsiteY6" fmla="*/ 0 h 1202"/>
                  <a:gd name="connsiteX7" fmla="*/ 0 w 1506"/>
                  <a:gd name="connsiteY7" fmla="*/ 1202 h 1202"/>
                  <a:gd name="connsiteX8" fmla="*/ 1506 w 1506"/>
                  <a:gd name="connsiteY8" fmla="*/ 1202 h 1202"/>
                  <a:gd name="connsiteX0" fmla="*/ 1484 w 1506"/>
                  <a:gd name="connsiteY0" fmla="*/ 798 h 1202"/>
                  <a:gd name="connsiteX1" fmla="*/ 1313 w 1506"/>
                  <a:gd name="connsiteY1" fmla="*/ 608 h 1202"/>
                  <a:gd name="connsiteX2" fmla="*/ 1232 w 1506"/>
                  <a:gd name="connsiteY2" fmla="*/ 511 h 1202"/>
                  <a:gd name="connsiteX3" fmla="*/ 1013 w 1506"/>
                  <a:gd name="connsiteY3" fmla="*/ 276 h 1202"/>
                  <a:gd name="connsiteX4" fmla="*/ 835 w 1506"/>
                  <a:gd name="connsiteY4" fmla="*/ 65 h 1202"/>
                  <a:gd name="connsiteX5" fmla="*/ 648 w 1506"/>
                  <a:gd name="connsiteY5" fmla="*/ 32 h 1202"/>
                  <a:gd name="connsiteX6" fmla="*/ 340 w 1506"/>
                  <a:gd name="connsiteY6" fmla="*/ 0 h 1202"/>
                  <a:gd name="connsiteX7" fmla="*/ 0 w 1506"/>
                  <a:gd name="connsiteY7" fmla="*/ 1202 h 1202"/>
                  <a:gd name="connsiteX8" fmla="*/ 1506 w 1506"/>
                  <a:gd name="connsiteY8" fmla="*/ 1202 h 1202"/>
                  <a:gd name="connsiteX0" fmla="*/ 1484 w 1506"/>
                  <a:gd name="connsiteY0" fmla="*/ 798 h 1202"/>
                  <a:gd name="connsiteX1" fmla="*/ 1313 w 1506"/>
                  <a:gd name="connsiteY1" fmla="*/ 608 h 1202"/>
                  <a:gd name="connsiteX2" fmla="*/ 1232 w 1506"/>
                  <a:gd name="connsiteY2" fmla="*/ 511 h 1202"/>
                  <a:gd name="connsiteX3" fmla="*/ 1013 w 1506"/>
                  <a:gd name="connsiteY3" fmla="*/ 276 h 1202"/>
                  <a:gd name="connsiteX4" fmla="*/ 1167 w 1506"/>
                  <a:gd name="connsiteY4" fmla="*/ 259 h 1202"/>
                  <a:gd name="connsiteX5" fmla="*/ 835 w 1506"/>
                  <a:gd name="connsiteY5" fmla="*/ 65 h 1202"/>
                  <a:gd name="connsiteX6" fmla="*/ 648 w 1506"/>
                  <a:gd name="connsiteY6" fmla="*/ 32 h 1202"/>
                  <a:gd name="connsiteX7" fmla="*/ 340 w 1506"/>
                  <a:gd name="connsiteY7" fmla="*/ 0 h 1202"/>
                  <a:gd name="connsiteX8" fmla="*/ 0 w 1506"/>
                  <a:gd name="connsiteY8" fmla="*/ 1202 h 1202"/>
                  <a:gd name="connsiteX9" fmla="*/ 1506 w 1506"/>
                  <a:gd name="connsiteY9" fmla="*/ 1202 h 1202"/>
                  <a:gd name="connsiteX0" fmla="*/ 1484 w 1506"/>
                  <a:gd name="connsiteY0" fmla="*/ 798 h 1202"/>
                  <a:gd name="connsiteX1" fmla="*/ 1313 w 1506"/>
                  <a:gd name="connsiteY1" fmla="*/ 608 h 1202"/>
                  <a:gd name="connsiteX2" fmla="*/ 1232 w 1506"/>
                  <a:gd name="connsiteY2" fmla="*/ 511 h 1202"/>
                  <a:gd name="connsiteX3" fmla="*/ 1232 w 1506"/>
                  <a:gd name="connsiteY3" fmla="*/ 373 h 1202"/>
                  <a:gd name="connsiteX4" fmla="*/ 1167 w 1506"/>
                  <a:gd name="connsiteY4" fmla="*/ 259 h 1202"/>
                  <a:gd name="connsiteX5" fmla="*/ 835 w 1506"/>
                  <a:gd name="connsiteY5" fmla="*/ 65 h 1202"/>
                  <a:gd name="connsiteX6" fmla="*/ 648 w 1506"/>
                  <a:gd name="connsiteY6" fmla="*/ 32 h 1202"/>
                  <a:gd name="connsiteX7" fmla="*/ 340 w 1506"/>
                  <a:gd name="connsiteY7" fmla="*/ 0 h 1202"/>
                  <a:gd name="connsiteX8" fmla="*/ 0 w 1506"/>
                  <a:gd name="connsiteY8" fmla="*/ 1202 h 1202"/>
                  <a:gd name="connsiteX9" fmla="*/ 1506 w 1506"/>
                  <a:gd name="connsiteY9" fmla="*/ 1202 h 1202"/>
                  <a:gd name="connsiteX0" fmla="*/ 1520 w 1520"/>
                  <a:gd name="connsiteY0" fmla="*/ 960 h 1202"/>
                  <a:gd name="connsiteX1" fmla="*/ 1313 w 1520"/>
                  <a:gd name="connsiteY1" fmla="*/ 608 h 1202"/>
                  <a:gd name="connsiteX2" fmla="*/ 1232 w 1520"/>
                  <a:gd name="connsiteY2" fmla="*/ 511 h 1202"/>
                  <a:gd name="connsiteX3" fmla="*/ 1232 w 1520"/>
                  <a:gd name="connsiteY3" fmla="*/ 373 h 1202"/>
                  <a:gd name="connsiteX4" fmla="*/ 1167 w 1520"/>
                  <a:gd name="connsiteY4" fmla="*/ 259 h 1202"/>
                  <a:gd name="connsiteX5" fmla="*/ 835 w 1520"/>
                  <a:gd name="connsiteY5" fmla="*/ 65 h 1202"/>
                  <a:gd name="connsiteX6" fmla="*/ 648 w 1520"/>
                  <a:gd name="connsiteY6" fmla="*/ 32 h 1202"/>
                  <a:gd name="connsiteX7" fmla="*/ 340 w 1520"/>
                  <a:gd name="connsiteY7" fmla="*/ 0 h 1202"/>
                  <a:gd name="connsiteX8" fmla="*/ 0 w 1520"/>
                  <a:gd name="connsiteY8" fmla="*/ 1202 h 1202"/>
                  <a:gd name="connsiteX9" fmla="*/ 1506 w 1520"/>
                  <a:gd name="connsiteY9" fmla="*/ 1202 h 1202"/>
                  <a:gd name="connsiteX0" fmla="*/ 1520 w 1520"/>
                  <a:gd name="connsiteY0" fmla="*/ 960 h 1202"/>
                  <a:gd name="connsiteX1" fmla="*/ 1313 w 1520"/>
                  <a:gd name="connsiteY1" fmla="*/ 608 h 1202"/>
                  <a:gd name="connsiteX2" fmla="*/ 1232 w 1520"/>
                  <a:gd name="connsiteY2" fmla="*/ 511 h 1202"/>
                  <a:gd name="connsiteX3" fmla="*/ 1232 w 1520"/>
                  <a:gd name="connsiteY3" fmla="*/ 373 h 1202"/>
                  <a:gd name="connsiteX4" fmla="*/ 1167 w 1520"/>
                  <a:gd name="connsiteY4" fmla="*/ 259 h 1202"/>
                  <a:gd name="connsiteX5" fmla="*/ 1094 w 1520"/>
                  <a:gd name="connsiteY5" fmla="*/ 253 h 1202"/>
                  <a:gd name="connsiteX6" fmla="*/ 835 w 1520"/>
                  <a:gd name="connsiteY6" fmla="*/ 65 h 1202"/>
                  <a:gd name="connsiteX7" fmla="*/ 648 w 1520"/>
                  <a:gd name="connsiteY7" fmla="*/ 32 h 1202"/>
                  <a:gd name="connsiteX8" fmla="*/ 340 w 1520"/>
                  <a:gd name="connsiteY8" fmla="*/ 0 h 1202"/>
                  <a:gd name="connsiteX9" fmla="*/ 0 w 1520"/>
                  <a:gd name="connsiteY9" fmla="*/ 1202 h 1202"/>
                  <a:gd name="connsiteX10" fmla="*/ 1506 w 1520"/>
                  <a:gd name="connsiteY10" fmla="*/ 1202 h 1202"/>
                  <a:gd name="connsiteX0" fmla="*/ 1520 w 1520"/>
                  <a:gd name="connsiteY0" fmla="*/ 960 h 1202"/>
                  <a:gd name="connsiteX1" fmla="*/ 1313 w 1520"/>
                  <a:gd name="connsiteY1" fmla="*/ 608 h 1202"/>
                  <a:gd name="connsiteX2" fmla="*/ 1232 w 1520"/>
                  <a:gd name="connsiteY2" fmla="*/ 511 h 1202"/>
                  <a:gd name="connsiteX3" fmla="*/ 1232 w 1520"/>
                  <a:gd name="connsiteY3" fmla="*/ 373 h 1202"/>
                  <a:gd name="connsiteX4" fmla="*/ 1167 w 1520"/>
                  <a:gd name="connsiteY4" fmla="*/ 322 h 1202"/>
                  <a:gd name="connsiteX5" fmla="*/ 1094 w 1520"/>
                  <a:gd name="connsiteY5" fmla="*/ 253 h 1202"/>
                  <a:gd name="connsiteX6" fmla="*/ 835 w 1520"/>
                  <a:gd name="connsiteY6" fmla="*/ 65 h 1202"/>
                  <a:gd name="connsiteX7" fmla="*/ 648 w 1520"/>
                  <a:gd name="connsiteY7" fmla="*/ 32 h 1202"/>
                  <a:gd name="connsiteX8" fmla="*/ 340 w 1520"/>
                  <a:gd name="connsiteY8" fmla="*/ 0 h 1202"/>
                  <a:gd name="connsiteX9" fmla="*/ 0 w 1520"/>
                  <a:gd name="connsiteY9" fmla="*/ 1202 h 1202"/>
                  <a:gd name="connsiteX10" fmla="*/ 1506 w 1520"/>
                  <a:gd name="connsiteY10" fmla="*/ 1202 h 1202"/>
                  <a:gd name="connsiteX0" fmla="*/ 1520 w 1520"/>
                  <a:gd name="connsiteY0" fmla="*/ 960 h 1202"/>
                  <a:gd name="connsiteX1" fmla="*/ 1313 w 1520"/>
                  <a:gd name="connsiteY1" fmla="*/ 608 h 1202"/>
                  <a:gd name="connsiteX2" fmla="*/ 1232 w 1520"/>
                  <a:gd name="connsiteY2" fmla="*/ 511 h 1202"/>
                  <a:gd name="connsiteX3" fmla="*/ 1232 w 1520"/>
                  <a:gd name="connsiteY3" fmla="*/ 373 h 1202"/>
                  <a:gd name="connsiteX4" fmla="*/ 1167 w 1520"/>
                  <a:gd name="connsiteY4" fmla="*/ 322 h 1202"/>
                  <a:gd name="connsiteX5" fmla="*/ 1094 w 1520"/>
                  <a:gd name="connsiteY5" fmla="*/ 253 h 1202"/>
                  <a:gd name="connsiteX6" fmla="*/ 835 w 1520"/>
                  <a:gd name="connsiteY6" fmla="*/ 119 h 1202"/>
                  <a:gd name="connsiteX7" fmla="*/ 648 w 1520"/>
                  <a:gd name="connsiteY7" fmla="*/ 32 h 1202"/>
                  <a:gd name="connsiteX8" fmla="*/ 340 w 1520"/>
                  <a:gd name="connsiteY8" fmla="*/ 0 h 1202"/>
                  <a:gd name="connsiteX9" fmla="*/ 0 w 1520"/>
                  <a:gd name="connsiteY9" fmla="*/ 1202 h 1202"/>
                  <a:gd name="connsiteX10" fmla="*/ 1506 w 1520"/>
                  <a:gd name="connsiteY10" fmla="*/ 1202 h 1202"/>
                  <a:gd name="connsiteX0" fmla="*/ 1520 w 1520"/>
                  <a:gd name="connsiteY0" fmla="*/ 960 h 1202"/>
                  <a:gd name="connsiteX1" fmla="*/ 1313 w 1520"/>
                  <a:gd name="connsiteY1" fmla="*/ 608 h 1202"/>
                  <a:gd name="connsiteX2" fmla="*/ 1232 w 1520"/>
                  <a:gd name="connsiteY2" fmla="*/ 511 h 1202"/>
                  <a:gd name="connsiteX3" fmla="*/ 1232 w 1520"/>
                  <a:gd name="connsiteY3" fmla="*/ 373 h 1202"/>
                  <a:gd name="connsiteX4" fmla="*/ 1167 w 1520"/>
                  <a:gd name="connsiteY4" fmla="*/ 322 h 1202"/>
                  <a:gd name="connsiteX5" fmla="*/ 1094 w 1520"/>
                  <a:gd name="connsiteY5" fmla="*/ 253 h 1202"/>
                  <a:gd name="connsiteX6" fmla="*/ 835 w 1520"/>
                  <a:gd name="connsiteY6" fmla="*/ 119 h 1202"/>
                  <a:gd name="connsiteX7" fmla="*/ 648 w 1520"/>
                  <a:gd name="connsiteY7" fmla="*/ 32 h 1202"/>
                  <a:gd name="connsiteX8" fmla="*/ 530 w 1520"/>
                  <a:gd name="connsiteY8" fmla="*/ 34 h 1202"/>
                  <a:gd name="connsiteX9" fmla="*/ 340 w 1520"/>
                  <a:gd name="connsiteY9" fmla="*/ 0 h 1202"/>
                  <a:gd name="connsiteX10" fmla="*/ 0 w 1520"/>
                  <a:gd name="connsiteY10" fmla="*/ 1202 h 1202"/>
                  <a:gd name="connsiteX11" fmla="*/ 1506 w 1520"/>
                  <a:gd name="connsiteY11" fmla="*/ 1202 h 1202"/>
                  <a:gd name="connsiteX0" fmla="*/ 1520 w 1520"/>
                  <a:gd name="connsiteY0" fmla="*/ 960 h 1202"/>
                  <a:gd name="connsiteX1" fmla="*/ 1313 w 1520"/>
                  <a:gd name="connsiteY1" fmla="*/ 608 h 1202"/>
                  <a:gd name="connsiteX2" fmla="*/ 1232 w 1520"/>
                  <a:gd name="connsiteY2" fmla="*/ 511 h 1202"/>
                  <a:gd name="connsiteX3" fmla="*/ 1277 w 1520"/>
                  <a:gd name="connsiteY3" fmla="*/ 505 h 1202"/>
                  <a:gd name="connsiteX4" fmla="*/ 1232 w 1520"/>
                  <a:gd name="connsiteY4" fmla="*/ 373 h 1202"/>
                  <a:gd name="connsiteX5" fmla="*/ 1167 w 1520"/>
                  <a:gd name="connsiteY5" fmla="*/ 322 h 1202"/>
                  <a:gd name="connsiteX6" fmla="*/ 1094 w 1520"/>
                  <a:gd name="connsiteY6" fmla="*/ 253 h 1202"/>
                  <a:gd name="connsiteX7" fmla="*/ 835 w 1520"/>
                  <a:gd name="connsiteY7" fmla="*/ 119 h 1202"/>
                  <a:gd name="connsiteX8" fmla="*/ 648 w 1520"/>
                  <a:gd name="connsiteY8" fmla="*/ 32 h 1202"/>
                  <a:gd name="connsiteX9" fmla="*/ 530 w 1520"/>
                  <a:gd name="connsiteY9" fmla="*/ 34 h 1202"/>
                  <a:gd name="connsiteX10" fmla="*/ 340 w 1520"/>
                  <a:gd name="connsiteY10" fmla="*/ 0 h 1202"/>
                  <a:gd name="connsiteX11" fmla="*/ 0 w 1520"/>
                  <a:gd name="connsiteY11" fmla="*/ 1202 h 1202"/>
                  <a:gd name="connsiteX12" fmla="*/ 1506 w 1520"/>
                  <a:gd name="connsiteY12" fmla="*/ 1202 h 1202"/>
                  <a:gd name="connsiteX0" fmla="*/ 1520 w 1520"/>
                  <a:gd name="connsiteY0" fmla="*/ 960 h 1202"/>
                  <a:gd name="connsiteX1" fmla="*/ 1313 w 1520"/>
                  <a:gd name="connsiteY1" fmla="*/ 608 h 1202"/>
                  <a:gd name="connsiteX2" fmla="*/ 1313 w 1520"/>
                  <a:gd name="connsiteY2" fmla="*/ 559 h 1202"/>
                  <a:gd name="connsiteX3" fmla="*/ 1277 w 1520"/>
                  <a:gd name="connsiteY3" fmla="*/ 505 h 1202"/>
                  <a:gd name="connsiteX4" fmla="*/ 1232 w 1520"/>
                  <a:gd name="connsiteY4" fmla="*/ 373 h 1202"/>
                  <a:gd name="connsiteX5" fmla="*/ 1167 w 1520"/>
                  <a:gd name="connsiteY5" fmla="*/ 322 h 1202"/>
                  <a:gd name="connsiteX6" fmla="*/ 1094 w 1520"/>
                  <a:gd name="connsiteY6" fmla="*/ 253 h 1202"/>
                  <a:gd name="connsiteX7" fmla="*/ 835 w 1520"/>
                  <a:gd name="connsiteY7" fmla="*/ 119 h 1202"/>
                  <a:gd name="connsiteX8" fmla="*/ 648 w 1520"/>
                  <a:gd name="connsiteY8" fmla="*/ 32 h 1202"/>
                  <a:gd name="connsiteX9" fmla="*/ 530 w 1520"/>
                  <a:gd name="connsiteY9" fmla="*/ 34 h 1202"/>
                  <a:gd name="connsiteX10" fmla="*/ 340 w 1520"/>
                  <a:gd name="connsiteY10" fmla="*/ 0 h 1202"/>
                  <a:gd name="connsiteX11" fmla="*/ 0 w 1520"/>
                  <a:gd name="connsiteY11" fmla="*/ 1202 h 1202"/>
                  <a:gd name="connsiteX12" fmla="*/ 1506 w 1520"/>
                  <a:gd name="connsiteY12" fmla="*/ 1202 h 1202"/>
                  <a:gd name="connsiteX0" fmla="*/ 1520 w 1520"/>
                  <a:gd name="connsiteY0" fmla="*/ 960 h 1202"/>
                  <a:gd name="connsiteX1" fmla="*/ 1409 w 1520"/>
                  <a:gd name="connsiteY1" fmla="*/ 725 h 1202"/>
                  <a:gd name="connsiteX2" fmla="*/ 1313 w 1520"/>
                  <a:gd name="connsiteY2" fmla="*/ 559 h 1202"/>
                  <a:gd name="connsiteX3" fmla="*/ 1277 w 1520"/>
                  <a:gd name="connsiteY3" fmla="*/ 505 h 1202"/>
                  <a:gd name="connsiteX4" fmla="*/ 1232 w 1520"/>
                  <a:gd name="connsiteY4" fmla="*/ 373 h 1202"/>
                  <a:gd name="connsiteX5" fmla="*/ 1167 w 1520"/>
                  <a:gd name="connsiteY5" fmla="*/ 322 h 1202"/>
                  <a:gd name="connsiteX6" fmla="*/ 1094 w 1520"/>
                  <a:gd name="connsiteY6" fmla="*/ 253 h 1202"/>
                  <a:gd name="connsiteX7" fmla="*/ 835 w 1520"/>
                  <a:gd name="connsiteY7" fmla="*/ 119 h 1202"/>
                  <a:gd name="connsiteX8" fmla="*/ 648 w 1520"/>
                  <a:gd name="connsiteY8" fmla="*/ 32 h 1202"/>
                  <a:gd name="connsiteX9" fmla="*/ 530 w 1520"/>
                  <a:gd name="connsiteY9" fmla="*/ 34 h 1202"/>
                  <a:gd name="connsiteX10" fmla="*/ 340 w 1520"/>
                  <a:gd name="connsiteY10" fmla="*/ 0 h 1202"/>
                  <a:gd name="connsiteX11" fmla="*/ 0 w 1520"/>
                  <a:gd name="connsiteY11" fmla="*/ 1202 h 1202"/>
                  <a:gd name="connsiteX12" fmla="*/ 1506 w 1520"/>
                  <a:gd name="connsiteY12" fmla="*/ 1202 h 1202"/>
                  <a:gd name="connsiteX0" fmla="*/ 1520 w 1520"/>
                  <a:gd name="connsiteY0" fmla="*/ 1197 h 1202"/>
                  <a:gd name="connsiteX1" fmla="*/ 1409 w 1520"/>
                  <a:gd name="connsiteY1" fmla="*/ 725 h 1202"/>
                  <a:gd name="connsiteX2" fmla="*/ 1313 w 1520"/>
                  <a:gd name="connsiteY2" fmla="*/ 559 h 1202"/>
                  <a:gd name="connsiteX3" fmla="*/ 1277 w 1520"/>
                  <a:gd name="connsiteY3" fmla="*/ 505 h 1202"/>
                  <a:gd name="connsiteX4" fmla="*/ 1232 w 1520"/>
                  <a:gd name="connsiteY4" fmla="*/ 373 h 1202"/>
                  <a:gd name="connsiteX5" fmla="*/ 1167 w 1520"/>
                  <a:gd name="connsiteY5" fmla="*/ 322 h 1202"/>
                  <a:gd name="connsiteX6" fmla="*/ 1094 w 1520"/>
                  <a:gd name="connsiteY6" fmla="*/ 253 h 1202"/>
                  <a:gd name="connsiteX7" fmla="*/ 835 w 1520"/>
                  <a:gd name="connsiteY7" fmla="*/ 119 h 1202"/>
                  <a:gd name="connsiteX8" fmla="*/ 648 w 1520"/>
                  <a:gd name="connsiteY8" fmla="*/ 32 h 1202"/>
                  <a:gd name="connsiteX9" fmla="*/ 530 w 1520"/>
                  <a:gd name="connsiteY9" fmla="*/ 34 h 1202"/>
                  <a:gd name="connsiteX10" fmla="*/ 340 w 1520"/>
                  <a:gd name="connsiteY10" fmla="*/ 0 h 1202"/>
                  <a:gd name="connsiteX11" fmla="*/ 0 w 1520"/>
                  <a:gd name="connsiteY11" fmla="*/ 1202 h 1202"/>
                  <a:gd name="connsiteX12" fmla="*/ 1506 w 1520"/>
                  <a:gd name="connsiteY12" fmla="*/ 1202 h 1202"/>
                  <a:gd name="connsiteX0" fmla="*/ 1520 w 1556"/>
                  <a:gd name="connsiteY0" fmla="*/ 1197 h 1202"/>
                  <a:gd name="connsiteX1" fmla="*/ 1538 w 1556"/>
                  <a:gd name="connsiteY1" fmla="*/ 973 h 1202"/>
                  <a:gd name="connsiteX2" fmla="*/ 1409 w 1556"/>
                  <a:gd name="connsiteY2" fmla="*/ 725 h 1202"/>
                  <a:gd name="connsiteX3" fmla="*/ 1313 w 1556"/>
                  <a:gd name="connsiteY3" fmla="*/ 559 h 1202"/>
                  <a:gd name="connsiteX4" fmla="*/ 1277 w 1556"/>
                  <a:gd name="connsiteY4" fmla="*/ 505 h 1202"/>
                  <a:gd name="connsiteX5" fmla="*/ 1232 w 1556"/>
                  <a:gd name="connsiteY5" fmla="*/ 373 h 1202"/>
                  <a:gd name="connsiteX6" fmla="*/ 1167 w 1556"/>
                  <a:gd name="connsiteY6" fmla="*/ 322 h 1202"/>
                  <a:gd name="connsiteX7" fmla="*/ 1094 w 1556"/>
                  <a:gd name="connsiteY7" fmla="*/ 253 h 1202"/>
                  <a:gd name="connsiteX8" fmla="*/ 835 w 1556"/>
                  <a:gd name="connsiteY8" fmla="*/ 119 h 1202"/>
                  <a:gd name="connsiteX9" fmla="*/ 648 w 1556"/>
                  <a:gd name="connsiteY9" fmla="*/ 32 h 1202"/>
                  <a:gd name="connsiteX10" fmla="*/ 530 w 1556"/>
                  <a:gd name="connsiteY10" fmla="*/ 34 h 1202"/>
                  <a:gd name="connsiteX11" fmla="*/ 340 w 1556"/>
                  <a:gd name="connsiteY11" fmla="*/ 0 h 1202"/>
                  <a:gd name="connsiteX12" fmla="*/ 0 w 1556"/>
                  <a:gd name="connsiteY12" fmla="*/ 1202 h 1202"/>
                  <a:gd name="connsiteX13" fmla="*/ 1506 w 1556"/>
                  <a:gd name="connsiteY13" fmla="*/ 1202 h 1202"/>
                  <a:gd name="connsiteX0" fmla="*/ 1520 w 1556"/>
                  <a:gd name="connsiteY0" fmla="*/ 1197 h 1202"/>
                  <a:gd name="connsiteX1" fmla="*/ 1538 w 1556"/>
                  <a:gd name="connsiteY1" fmla="*/ 973 h 1202"/>
                  <a:gd name="connsiteX2" fmla="*/ 1409 w 1556"/>
                  <a:gd name="connsiteY2" fmla="*/ 683 h 1202"/>
                  <a:gd name="connsiteX3" fmla="*/ 1313 w 1556"/>
                  <a:gd name="connsiteY3" fmla="*/ 559 h 1202"/>
                  <a:gd name="connsiteX4" fmla="*/ 1277 w 1556"/>
                  <a:gd name="connsiteY4" fmla="*/ 505 h 1202"/>
                  <a:gd name="connsiteX5" fmla="*/ 1232 w 1556"/>
                  <a:gd name="connsiteY5" fmla="*/ 373 h 1202"/>
                  <a:gd name="connsiteX6" fmla="*/ 1167 w 1556"/>
                  <a:gd name="connsiteY6" fmla="*/ 322 h 1202"/>
                  <a:gd name="connsiteX7" fmla="*/ 1094 w 1556"/>
                  <a:gd name="connsiteY7" fmla="*/ 253 h 1202"/>
                  <a:gd name="connsiteX8" fmla="*/ 835 w 1556"/>
                  <a:gd name="connsiteY8" fmla="*/ 119 h 1202"/>
                  <a:gd name="connsiteX9" fmla="*/ 648 w 1556"/>
                  <a:gd name="connsiteY9" fmla="*/ 32 h 1202"/>
                  <a:gd name="connsiteX10" fmla="*/ 530 w 1556"/>
                  <a:gd name="connsiteY10" fmla="*/ 34 h 1202"/>
                  <a:gd name="connsiteX11" fmla="*/ 340 w 1556"/>
                  <a:gd name="connsiteY11" fmla="*/ 0 h 1202"/>
                  <a:gd name="connsiteX12" fmla="*/ 0 w 1556"/>
                  <a:gd name="connsiteY12" fmla="*/ 1202 h 1202"/>
                  <a:gd name="connsiteX13" fmla="*/ 1506 w 1556"/>
                  <a:gd name="connsiteY13" fmla="*/ 1202 h 1202"/>
                  <a:gd name="connsiteX0" fmla="*/ 1520 w 1556"/>
                  <a:gd name="connsiteY0" fmla="*/ 1197 h 1202"/>
                  <a:gd name="connsiteX1" fmla="*/ 1538 w 1556"/>
                  <a:gd name="connsiteY1" fmla="*/ 973 h 1202"/>
                  <a:gd name="connsiteX2" fmla="*/ 1409 w 1556"/>
                  <a:gd name="connsiteY2" fmla="*/ 683 h 1202"/>
                  <a:gd name="connsiteX3" fmla="*/ 1313 w 1556"/>
                  <a:gd name="connsiteY3" fmla="*/ 559 h 1202"/>
                  <a:gd name="connsiteX4" fmla="*/ 1277 w 1556"/>
                  <a:gd name="connsiteY4" fmla="*/ 505 h 1202"/>
                  <a:gd name="connsiteX5" fmla="*/ 1232 w 1556"/>
                  <a:gd name="connsiteY5" fmla="*/ 373 h 1202"/>
                  <a:gd name="connsiteX6" fmla="*/ 1167 w 1556"/>
                  <a:gd name="connsiteY6" fmla="*/ 322 h 1202"/>
                  <a:gd name="connsiteX7" fmla="*/ 1094 w 1556"/>
                  <a:gd name="connsiteY7" fmla="*/ 253 h 1202"/>
                  <a:gd name="connsiteX8" fmla="*/ 835 w 1556"/>
                  <a:gd name="connsiteY8" fmla="*/ 119 h 1202"/>
                  <a:gd name="connsiteX9" fmla="*/ 648 w 1556"/>
                  <a:gd name="connsiteY9" fmla="*/ 32 h 1202"/>
                  <a:gd name="connsiteX10" fmla="*/ 530 w 1556"/>
                  <a:gd name="connsiteY10" fmla="*/ 34 h 1202"/>
                  <a:gd name="connsiteX11" fmla="*/ 340 w 1556"/>
                  <a:gd name="connsiteY11" fmla="*/ 0 h 1202"/>
                  <a:gd name="connsiteX12" fmla="*/ 0 w 1556"/>
                  <a:gd name="connsiteY12" fmla="*/ 1202 h 1202"/>
                  <a:gd name="connsiteX13" fmla="*/ 1506 w 1556"/>
                  <a:gd name="connsiteY13" fmla="*/ 1202 h 1202"/>
                  <a:gd name="connsiteX0" fmla="*/ 1520 w 1556"/>
                  <a:gd name="connsiteY0" fmla="*/ 1197 h 1202"/>
                  <a:gd name="connsiteX1" fmla="*/ 1538 w 1556"/>
                  <a:gd name="connsiteY1" fmla="*/ 973 h 1202"/>
                  <a:gd name="connsiteX2" fmla="*/ 1409 w 1556"/>
                  <a:gd name="connsiteY2" fmla="*/ 683 h 1202"/>
                  <a:gd name="connsiteX3" fmla="*/ 1313 w 1556"/>
                  <a:gd name="connsiteY3" fmla="*/ 559 h 1202"/>
                  <a:gd name="connsiteX4" fmla="*/ 1277 w 1556"/>
                  <a:gd name="connsiteY4" fmla="*/ 505 h 1202"/>
                  <a:gd name="connsiteX5" fmla="*/ 1232 w 1556"/>
                  <a:gd name="connsiteY5" fmla="*/ 373 h 1202"/>
                  <a:gd name="connsiteX6" fmla="*/ 1167 w 1556"/>
                  <a:gd name="connsiteY6" fmla="*/ 322 h 1202"/>
                  <a:gd name="connsiteX7" fmla="*/ 1094 w 1556"/>
                  <a:gd name="connsiteY7" fmla="*/ 253 h 1202"/>
                  <a:gd name="connsiteX8" fmla="*/ 835 w 1556"/>
                  <a:gd name="connsiteY8" fmla="*/ 119 h 1202"/>
                  <a:gd name="connsiteX9" fmla="*/ 648 w 1556"/>
                  <a:gd name="connsiteY9" fmla="*/ 83 h 1202"/>
                  <a:gd name="connsiteX10" fmla="*/ 530 w 1556"/>
                  <a:gd name="connsiteY10" fmla="*/ 34 h 1202"/>
                  <a:gd name="connsiteX11" fmla="*/ 340 w 1556"/>
                  <a:gd name="connsiteY11" fmla="*/ 0 h 1202"/>
                  <a:gd name="connsiteX12" fmla="*/ 0 w 1556"/>
                  <a:gd name="connsiteY12" fmla="*/ 1202 h 1202"/>
                  <a:gd name="connsiteX13" fmla="*/ 1506 w 1556"/>
                  <a:gd name="connsiteY13" fmla="*/ 1202 h 1202"/>
                  <a:gd name="connsiteX0" fmla="*/ 1520 w 1556"/>
                  <a:gd name="connsiteY0" fmla="*/ 1197 h 1202"/>
                  <a:gd name="connsiteX1" fmla="*/ 1538 w 1556"/>
                  <a:gd name="connsiteY1" fmla="*/ 973 h 1202"/>
                  <a:gd name="connsiteX2" fmla="*/ 1409 w 1556"/>
                  <a:gd name="connsiteY2" fmla="*/ 683 h 1202"/>
                  <a:gd name="connsiteX3" fmla="*/ 1313 w 1556"/>
                  <a:gd name="connsiteY3" fmla="*/ 559 h 1202"/>
                  <a:gd name="connsiteX4" fmla="*/ 1277 w 1556"/>
                  <a:gd name="connsiteY4" fmla="*/ 505 h 1202"/>
                  <a:gd name="connsiteX5" fmla="*/ 1232 w 1556"/>
                  <a:gd name="connsiteY5" fmla="*/ 373 h 1202"/>
                  <a:gd name="connsiteX6" fmla="*/ 1167 w 1556"/>
                  <a:gd name="connsiteY6" fmla="*/ 322 h 1202"/>
                  <a:gd name="connsiteX7" fmla="*/ 1094 w 1556"/>
                  <a:gd name="connsiteY7" fmla="*/ 253 h 1202"/>
                  <a:gd name="connsiteX8" fmla="*/ 877 w 1556"/>
                  <a:gd name="connsiteY8" fmla="*/ 161 h 1202"/>
                  <a:gd name="connsiteX9" fmla="*/ 648 w 1556"/>
                  <a:gd name="connsiteY9" fmla="*/ 83 h 1202"/>
                  <a:gd name="connsiteX10" fmla="*/ 530 w 1556"/>
                  <a:gd name="connsiteY10" fmla="*/ 34 h 1202"/>
                  <a:gd name="connsiteX11" fmla="*/ 340 w 1556"/>
                  <a:gd name="connsiteY11" fmla="*/ 0 h 1202"/>
                  <a:gd name="connsiteX12" fmla="*/ 0 w 1556"/>
                  <a:gd name="connsiteY12" fmla="*/ 1202 h 1202"/>
                  <a:gd name="connsiteX13" fmla="*/ 1506 w 1556"/>
                  <a:gd name="connsiteY13" fmla="*/ 1202 h 1202"/>
                  <a:gd name="connsiteX0" fmla="*/ 1520 w 1556"/>
                  <a:gd name="connsiteY0" fmla="*/ 1197 h 1202"/>
                  <a:gd name="connsiteX1" fmla="*/ 1538 w 1556"/>
                  <a:gd name="connsiteY1" fmla="*/ 973 h 1202"/>
                  <a:gd name="connsiteX2" fmla="*/ 1409 w 1556"/>
                  <a:gd name="connsiteY2" fmla="*/ 683 h 1202"/>
                  <a:gd name="connsiteX3" fmla="*/ 1313 w 1556"/>
                  <a:gd name="connsiteY3" fmla="*/ 559 h 1202"/>
                  <a:gd name="connsiteX4" fmla="*/ 1277 w 1556"/>
                  <a:gd name="connsiteY4" fmla="*/ 505 h 1202"/>
                  <a:gd name="connsiteX5" fmla="*/ 1232 w 1556"/>
                  <a:gd name="connsiteY5" fmla="*/ 409 h 1202"/>
                  <a:gd name="connsiteX6" fmla="*/ 1167 w 1556"/>
                  <a:gd name="connsiteY6" fmla="*/ 322 h 1202"/>
                  <a:gd name="connsiteX7" fmla="*/ 1094 w 1556"/>
                  <a:gd name="connsiteY7" fmla="*/ 253 h 1202"/>
                  <a:gd name="connsiteX8" fmla="*/ 877 w 1556"/>
                  <a:gd name="connsiteY8" fmla="*/ 161 h 1202"/>
                  <a:gd name="connsiteX9" fmla="*/ 648 w 1556"/>
                  <a:gd name="connsiteY9" fmla="*/ 83 h 1202"/>
                  <a:gd name="connsiteX10" fmla="*/ 530 w 1556"/>
                  <a:gd name="connsiteY10" fmla="*/ 34 h 1202"/>
                  <a:gd name="connsiteX11" fmla="*/ 340 w 1556"/>
                  <a:gd name="connsiteY11" fmla="*/ 0 h 1202"/>
                  <a:gd name="connsiteX12" fmla="*/ 0 w 1556"/>
                  <a:gd name="connsiteY12" fmla="*/ 1202 h 1202"/>
                  <a:gd name="connsiteX13" fmla="*/ 1506 w 1556"/>
                  <a:gd name="connsiteY13" fmla="*/ 1202 h 1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56" h="1202">
                    <a:moveTo>
                      <a:pt x="1520" y="1197"/>
                    </a:moveTo>
                    <a:cubicBezTo>
                      <a:pt x="1511" y="1160"/>
                      <a:pt x="1556" y="1059"/>
                      <a:pt x="1538" y="973"/>
                    </a:cubicBezTo>
                    <a:cubicBezTo>
                      <a:pt x="1520" y="887"/>
                      <a:pt x="1446" y="752"/>
                      <a:pt x="1409" y="683"/>
                    </a:cubicBezTo>
                    <a:cubicBezTo>
                      <a:pt x="1372" y="614"/>
                      <a:pt x="1326" y="576"/>
                      <a:pt x="1313" y="559"/>
                    </a:cubicBezTo>
                    <a:lnTo>
                      <a:pt x="1277" y="505"/>
                    </a:lnTo>
                    <a:lnTo>
                      <a:pt x="1232" y="409"/>
                    </a:lnTo>
                    <a:cubicBezTo>
                      <a:pt x="1229" y="403"/>
                      <a:pt x="1170" y="328"/>
                      <a:pt x="1167" y="322"/>
                    </a:cubicBezTo>
                    <a:cubicBezTo>
                      <a:pt x="1165" y="320"/>
                      <a:pt x="1096" y="255"/>
                      <a:pt x="1094" y="253"/>
                    </a:cubicBezTo>
                    <a:lnTo>
                      <a:pt x="877" y="161"/>
                    </a:lnTo>
                    <a:lnTo>
                      <a:pt x="648" y="83"/>
                    </a:lnTo>
                    <a:cubicBezTo>
                      <a:pt x="645" y="84"/>
                      <a:pt x="533" y="33"/>
                      <a:pt x="530" y="34"/>
                    </a:cubicBezTo>
                    <a:lnTo>
                      <a:pt x="340" y="0"/>
                    </a:lnTo>
                    <a:cubicBezTo>
                      <a:pt x="227" y="401"/>
                      <a:pt x="113" y="801"/>
                      <a:pt x="0" y="1202"/>
                    </a:cubicBezTo>
                    <a:lnTo>
                      <a:pt x="1506" y="1202"/>
                    </a:lnTo>
                  </a:path>
                </a:pathLst>
              </a:custGeom>
              <a:gradFill>
                <a:gsLst>
                  <a:gs pos="0">
                    <a:srgbClr val="0070C0">
                      <a:alpha val="85000"/>
                    </a:srgb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18900000" scaled="1"/>
              </a:gradFill>
              <a:ln w="190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it-IT"/>
              </a:p>
            </p:txBody>
          </p:sp>
          <p:sp>
            <p:nvSpPr>
              <p:cNvPr id="44" name="Arco 43"/>
              <p:cNvSpPr/>
              <p:nvPr/>
            </p:nvSpPr>
            <p:spPr bwMode="auto">
              <a:xfrm>
                <a:off x="763606" y="4774171"/>
                <a:ext cx="626302" cy="651354"/>
              </a:xfrm>
              <a:prstGeom prst="arc">
                <a:avLst>
                  <a:gd name="adj1" fmla="val 17118648"/>
                  <a:gd name="adj2" fmla="val 0"/>
                </a:avLst>
              </a:prstGeom>
              <a:solidFill>
                <a:srgbClr val="0000FF"/>
              </a:solidFill>
              <a:ln w="73025" cap="flat" cmpd="dbl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Arial" charset="0"/>
                </a:endParaRPr>
              </a:p>
            </p:txBody>
          </p:sp>
          <p:sp>
            <p:nvSpPr>
              <p:cNvPr id="45" name="Text Box 34"/>
              <p:cNvSpPr txBox="1">
                <a:spLocks noChangeArrowheads="1"/>
              </p:cNvSpPr>
              <p:nvPr/>
            </p:nvSpPr>
            <p:spPr bwMode="auto">
              <a:xfrm>
                <a:off x="2317931" y="5072319"/>
                <a:ext cx="425255" cy="276999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endParaRPr lang="it-IT" baseline="30000" dirty="0"/>
              </a:p>
            </p:txBody>
          </p:sp>
          <p:cxnSp>
            <p:nvCxnSpPr>
              <p:cNvPr id="46" name="Connettore 1 45"/>
              <p:cNvCxnSpPr/>
              <p:nvPr/>
            </p:nvCxnSpPr>
            <p:spPr bwMode="auto">
              <a:xfrm rot="5400000" flipH="1" flipV="1">
                <a:off x="582650" y="4211667"/>
                <a:ext cx="1400167" cy="396810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7" name="Text Box 34"/>
              <p:cNvSpPr txBox="1">
                <a:spLocks noChangeArrowheads="1"/>
              </p:cNvSpPr>
              <p:nvPr/>
            </p:nvSpPr>
            <p:spPr bwMode="auto">
              <a:xfrm>
                <a:off x="1137299" y="3574108"/>
                <a:ext cx="592713" cy="369332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it-IT" dirty="0" smtClean="0"/>
                  <a:t>B</a:t>
                </a:r>
                <a:endParaRPr lang="it-IT" baseline="30000" dirty="0"/>
              </a:p>
            </p:txBody>
          </p:sp>
          <p:cxnSp>
            <p:nvCxnSpPr>
              <p:cNvPr id="48" name="Connettore 1 47"/>
              <p:cNvCxnSpPr/>
              <p:nvPr/>
            </p:nvCxnSpPr>
            <p:spPr bwMode="auto">
              <a:xfrm rot="10800000" flipH="1" flipV="1">
                <a:off x="1077117" y="5099848"/>
                <a:ext cx="1728000" cy="790"/>
              </a:xfrm>
              <a:prstGeom prst="line">
                <a:avLst/>
              </a:prstGeom>
              <a:solidFill>
                <a:schemeClr val="accent1"/>
              </a:solidFill>
              <a:ln w="3175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51" name="Text Box 34"/>
              <p:cNvSpPr txBox="1">
                <a:spLocks noChangeArrowheads="1"/>
              </p:cNvSpPr>
              <p:nvPr/>
            </p:nvSpPr>
            <p:spPr bwMode="auto">
              <a:xfrm>
                <a:off x="844022" y="5066826"/>
                <a:ext cx="425885" cy="369332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it-IT" dirty="0" smtClean="0"/>
                  <a:t>V</a:t>
                </a:r>
                <a:endParaRPr lang="it-IT" baseline="30000" dirty="0"/>
              </a:p>
            </p:txBody>
          </p:sp>
        </p:grpSp>
        <p:sp>
          <p:nvSpPr>
            <p:cNvPr id="73" name="Text Box 34"/>
            <p:cNvSpPr txBox="1">
              <a:spLocks noChangeArrowheads="1"/>
            </p:cNvSpPr>
            <p:nvPr/>
          </p:nvSpPr>
          <p:spPr bwMode="auto">
            <a:xfrm>
              <a:off x="3425085" y="5844631"/>
              <a:ext cx="229636" cy="27699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r>
                <a:rPr lang="it-IT" dirty="0" smtClean="0"/>
                <a:t>A</a:t>
              </a:r>
              <a:endParaRPr lang="it-IT" dirty="0"/>
            </a:p>
          </p:txBody>
        </p:sp>
      </p:grpSp>
      <p:grpSp>
        <p:nvGrpSpPr>
          <p:cNvPr id="76" name="Gruppo 75"/>
          <p:cNvGrpSpPr/>
          <p:nvPr/>
        </p:nvGrpSpPr>
        <p:grpSpPr>
          <a:xfrm>
            <a:off x="3669190" y="4842228"/>
            <a:ext cx="2213076" cy="1538630"/>
            <a:chOff x="4195283" y="4845499"/>
            <a:chExt cx="2213076" cy="1538630"/>
          </a:xfrm>
        </p:grpSpPr>
        <p:grpSp>
          <p:nvGrpSpPr>
            <p:cNvPr id="72" name="Gruppo 71"/>
            <p:cNvGrpSpPr/>
            <p:nvPr/>
          </p:nvGrpSpPr>
          <p:grpSpPr>
            <a:xfrm>
              <a:off x="4195283" y="4845499"/>
              <a:ext cx="2213076" cy="1535926"/>
              <a:chOff x="3907184" y="4695187"/>
              <a:chExt cx="2213076" cy="1535926"/>
            </a:xfrm>
          </p:grpSpPr>
          <p:sp>
            <p:nvSpPr>
              <p:cNvPr id="35" name="Arco 34"/>
              <p:cNvSpPr/>
              <p:nvPr/>
            </p:nvSpPr>
            <p:spPr bwMode="auto">
              <a:xfrm>
                <a:off x="3907184" y="5555026"/>
                <a:ext cx="626302" cy="651354"/>
              </a:xfrm>
              <a:prstGeom prst="arc">
                <a:avLst>
                  <a:gd name="adj1" fmla="val 19824815"/>
                  <a:gd name="adj2" fmla="val 0"/>
                </a:avLst>
              </a:prstGeom>
              <a:solidFill>
                <a:srgbClr val="C00000"/>
              </a:solidFill>
              <a:ln w="73025" cap="flat" cmpd="dbl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Arial" charset="0"/>
                </a:endParaRPr>
              </a:p>
            </p:txBody>
          </p:sp>
          <p:grpSp>
            <p:nvGrpSpPr>
              <p:cNvPr id="71" name="Gruppo 70"/>
              <p:cNvGrpSpPr/>
              <p:nvPr/>
            </p:nvGrpSpPr>
            <p:grpSpPr>
              <a:xfrm>
                <a:off x="4220696" y="4695187"/>
                <a:ext cx="1899564" cy="1486986"/>
                <a:chOff x="4220696" y="4695187"/>
                <a:chExt cx="1899564" cy="1486986"/>
              </a:xfrm>
            </p:grpSpPr>
            <p:sp>
              <p:nvSpPr>
                <p:cNvPr id="34" name="Freeform 33"/>
                <p:cNvSpPr>
                  <a:spLocks noChangeAspect="1"/>
                </p:cNvSpPr>
                <p:nvPr/>
              </p:nvSpPr>
              <p:spPr bwMode="auto">
                <a:xfrm>
                  <a:off x="4227277" y="4966716"/>
                  <a:ext cx="1759878" cy="926844"/>
                </a:xfrm>
                <a:custGeom>
                  <a:avLst/>
                  <a:gdLst>
                    <a:gd name="connsiteX0" fmla="*/ 568 w 1705"/>
                    <a:gd name="connsiteY0" fmla="*/ 0 h 1167"/>
                    <a:gd name="connsiteX1" fmla="*/ 229 w 1705"/>
                    <a:gd name="connsiteY1" fmla="*/ 0 h 1167"/>
                    <a:gd name="connsiteX2" fmla="*/ 0 w 1705"/>
                    <a:gd name="connsiteY2" fmla="*/ 1167 h 1167"/>
                    <a:gd name="connsiteX3" fmla="*/ 1506 w 1705"/>
                    <a:gd name="connsiteY3" fmla="*/ 1167 h 1167"/>
                    <a:gd name="connsiteX4" fmla="*/ 1705 w 1705"/>
                    <a:gd name="connsiteY4" fmla="*/ 724 h 1167"/>
                    <a:gd name="connsiteX5" fmla="*/ 1654 w 1705"/>
                    <a:gd name="connsiteY5" fmla="*/ 354 h 1167"/>
                    <a:gd name="connsiteX6" fmla="*/ 1395 w 1705"/>
                    <a:gd name="connsiteY6" fmla="*/ 414 h 1167"/>
                    <a:gd name="connsiteX7" fmla="*/ 1166 w 1705"/>
                    <a:gd name="connsiteY7" fmla="*/ 192 h 1167"/>
                    <a:gd name="connsiteX8" fmla="*/ 767 w 1705"/>
                    <a:gd name="connsiteY8" fmla="*/ 435 h 1167"/>
                    <a:gd name="connsiteX0" fmla="*/ 568 w 1705"/>
                    <a:gd name="connsiteY0" fmla="*/ 0 h 1167"/>
                    <a:gd name="connsiteX1" fmla="*/ 229 w 1705"/>
                    <a:gd name="connsiteY1" fmla="*/ 0 h 1167"/>
                    <a:gd name="connsiteX2" fmla="*/ 0 w 1705"/>
                    <a:gd name="connsiteY2" fmla="*/ 1167 h 1167"/>
                    <a:gd name="connsiteX3" fmla="*/ 1506 w 1705"/>
                    <a:gd name="connsiteY3" fmla="*/ 1167 h 1167"/>
                    <a:gd name="connsiteX4" fmla="*/ 1705 w 1705"/>
                    <a:gd name="connsiteY4" fmla="*/ 724 h 1167"/>
                    <a:gd name="connsiteX5" fmla="*/ 1654 w 1705"/>
                    <a:gd name="connsiteY5" fmla="*/ 354 h 1167"/>
                    <a:gd name="connsiteX6" fmla="*/ 1395 w 1705"/>
                    <a:gd name="connsiteY6" fmla="*/ 414 h 1167"/>
                    <a:gd name="connsiteX7" fmla="*/ 1166 w 1705"/>
                    <a:gd name="connsiteY7" fmla="*/ 192 h 1167"/>
                    <a:gd name="connsiteX0" fmla="*/ 568 w 1705"/>
                    <a:gd name="connsiteY0" fmla="*/ 0 h 1167"/>
                    <a:gd name="connsiteX1" fmla="*/ 229 w 1705"/>
                    <a:gd name="connsiteY1" fmla="*/ 0 h 1167"/>
                    <a:gd name="connsiteX2" fmla="*/ 0 w 1705"/>
                    <a:gd name="connsiteY2" fmla="*/ 1167 h 1167"/>
                    <a:gd name="connsiteX3" fmla="*/ 1506 w 1705"/>
                    <a:gd name="connsiteY3" fmla="*/ 1167 h 1167"/>
                    <a:gd name="connsiteX4" fmla="*/ 1705 w 1705"/>
                    <a:gd name="connsiteY4" fmla="*/ 724 h 1167"/>
                    <a:gd name="connsiteX5" fmla="*/ 1654 w 1705"/>
                    <a:gd name="connsiteY5" fmla="*/ 354 h 1167"/>
                    <a:gd name="connsiteX6" fmla="*/ 1395 w 1705"/>
                    <a:gd name="connsiteY6" fmla="*/ 414 h 1167"/>
                    <a:gd name="connsiteX0" fmla="*/ 568 w 1705"/>
                    <a:gd name="connsiteY0" fmla="*/ 0 h 1167"/>
                    <a:gd name="connsiteX1" fmla="*/ 229 w 1705"/>
                    <a:gd name="connsiteY1" fmla="*/ 0 h 1167"/>
                    <a:gd name="connsiteX2" fmla="*/ 0 w 1705"/>
                    <a:gd name="connsiteY2" fmla="*/ 1167 h 1167"/>
                    <a:gd name="connsiteX3" fmla="*/ 1506 w 1705"/>
                    <a:gd name="connsiteY3" fmla="*/ 1167 h 1167"/>
                    <a:gd name="connsiteX4" fmla="*/ 1705 w 1705"/>
                    <a:gd name="connsiteY4" fmla="*/ 724 h 1167"/>
                    <a:gd name="connsiteX5" fmla="*/ 1654 w 1705"/>
                    <a:gd name="connsiteY5" fmla="*/ 354 h 1167"/>
                    <a:gd name="connsiteX0" fmla="*/ 568 w 1705"/>
                    <a:gd name="connsiteY0" fmla="*/ 0 h 1167"/>
                    <a:gd name="connsiteX1" fmla="*/ 229 w 1705"/>
                    <a:gd name="connsiteY1" fmla="*/ 0 h 1167"/>
                    <a:gd name="connsiteX2" fmla="*/ 0 w 1705"/>
                    <a:gd name="connsiteY2" fmla="*/ 1167 h 1167"/>
                    <a:gd name="connsiteX3" fmla="*/ 1506 w 1705"/>
                    <a:gd name="connsiteY3" fmla="*/ 1167 h 1167"/>
                    <a:gd name="connsiteX4" fmla="*/ 1705 w 1705"/>
                    <a:gd name="connsiteY4" fmla="*/ 724 h 1167"/>
                    <a:gd name="connsiteX0" fmla="*/ 568 w 1705"/>
                    <a:gd name="connsiteY0" fmla="*/ 0 h 1167"/>
                    <a:gd name="connsiteX1" fmla="*/ 0 w 1705"/>
                    <a:gd name="connsiteY1" fmla="*/ 1167 h 1167"/>
                    <a:gd name="connsiteX2" fmla="*/ 1506 w 1705"/>
                    <a:gd name="connsiteY2" fmla="*/ 1167 h 1167"/>
                    <a:gd name="connsiteX3" fmla="*/ 1705 w 1705"/>
                    <a:gd name="connsiteY3" fmla="*/ 724 h 1167"/>
                    <a:gd name="connsiteX0" fmla="*/ 568 w 1705"/>
                    <a:gd name="connsiteY0" fmla="*/ 35 h 1202"/>
                    <a:gd name="connsiteX1" fmla="*/ 340 w 1705"/>
                    <a:gd name="connsiteY1" fmla="*/ 0 h 1202"/>
                    <a:gd name="connsiteX2" fmla="*/ 0 w 1705"/>
                    <a:gd name="connsiteY2" fmla="*/ 1202 h 1202"/>
                    <a:gd name="connsiteX3" fmla="*/ 1506 w 1705"/>
                    <a:gd name="connsiteY3" fmla="*/ 1202 h 1202"/>
                    <a:gd name="connsiteX4" fmla="*/ 1705 w 1705"/>
                    <a:gd name="connsiteY4" fmla="*/ 759 h 1202"/>
                    <a:gd name="connsiteX0" fmla="*/ 1233 w 1705"/>
                    <a:gd name="connsiteY0" fmla="*/ 35 h 1202"/>
                    <a:gd name="connsiteX1" fmla="*/ 340 w 1705"/>
                    <a:gd name="connsiteY1" fmla="*/ 0 h 1202"/>
                    <a:gd name="connsiteX2" fmla="*/ 0 w 1705"/>
                    <a:gd name="connsiteY2" fmla="*/ 1202 h 1202"/>
                    <a:gd name="connsiteX3" fmla="*/ 1506 w 1705"/>
                    <a:gd name="connsiteY3" fmla="*/ 1202 h 1202"/>
                    <a:gd name="connsiteX4" fmla="*/ 1705 w 1705"/>
                    <a:gd name="connsiteY4" fmla="*/ 759 h 1202"/>
                    <a:gd name="connsiteX0" fmla="*/ 1233 w 1705"/>
                    <a:gd name="connsiteY0" fmla="*/ 149 h 1316"/>
                    <a:gd name="connsiteX1" fmla="*/ 843 w 1705"/>
                    <a:gd name="connsiteY1" fmla="*/ 0 h 1316"/>
                    <a:gd name="connsiteX2" fmla="*/ 340 w 1705"/>
                    <a:gd name="connsiteY2" fmla="*/ 114 h 1316"/>
                    <a:gd name="connsiteX3" fmla="*/ 0 w 1705"/>
                    <a:gd name="connsiteY3" fmla="*/ 1316 h 1316"/>
                    <a:gd name="connsiteX4" fmla="*/ 1506 w 1705"/>
                    <a:gd name="connsiteY4" fmla="*/ 1316 h 1316"/>
                    <a:gd name="connsiteX5" fmla="*/ 1705 w 1705"/>
                    <a:gd name="connsiteY5" fmla="*/ 873 h 1316"/>
                    <a:gd name="connsiteX0" fmla="*/ 1233 w 1705"/>
                    <a:gd name="connsiteY0" fmla="*/ 149 h 1316"/>
                    <a:gd name="connsiteX1" fmla="*/ 1232 w 1705"/>
                    <a:gd name="connsiteY1" fmla="*/ 625 h 1316"/>
                    <a:gd name="connsiteX2" fmla="*/ 843 w 1705"/>
                    <a:gd name="connsiteY2" fmla="*/ 0 h 1316"/>
                    <a:gd name="connsiteX3" fmla="*/ 340 w 1705"/>
                    <a:gd name="connsiteY3" fmla="*/ 114 h 1316"/>
                    <a:gd name="connsiteX4" fmla="*/ 0 w 1705"/>
                    <a:gd name="connsiteY4" fmla="*/ 1316 h 1316"/>
                    <a:gd name="connsiteX5" fmla="*/ 1506 w 1705"/>
                    <a:gd name="connsiteY5" fmla="*/ 1316 h 1316"/>
                    <a:gd name="connsiteX6" fmla="*/ 1705 w 1705"/>
                    <a:gd name="connsiteY6" fmla="*/ 873 h 1316"/>
                    <a:gd name="connsiteX0" fmla="*/ 1484 w 1705"/>
                    <a:gd name="connsiteY0" fmla="*/ 912 h 1316"/>
                    <a:gd name="connsiteX1" fmla="*/ 1232 w 1705"/>
                    <a:gd name="connsiteY1" fmla="*/ 625 h 1316"/>
                    <a:gd name="connsiteX2" fmla="*/ 843 w 1705"/>
                    <a:gd name="connsiteY2" fmla="*/ 0 h 1316"/>
                    <a:gd name="connsiteX3" fmla="*/ 340 w 1705"/>
                    <a:gd name="connsiteY3" fmla="*/ 114 h 1316"/>
                    <a:gd name="connsiteX4" fmla="*/ 0 w 1705"/>
                    <a:gd name="connsiteY4" fmla="*/ 1316 h 1316"/>
                    <a:gd name="connsiteX5" fmla="*/ 1506 w 1705"/>
                    <a:gd name="connsiteY5" fmla="*/ 1316 h 1316"/>
                    <a:gd name="connsiteX6" fmla="*/ 1705 w 1705"/>
                    <a:gd name="connsiteY6" fmla="*/ 873 h 1316"/>
                    <a:gd name="connsiteX0" fmla="*/ 1484 w 1506"/>
                    <a:gd name="connsiteY0" fmla="*/ 912 h 1316"/>
                    <a:gd name="connsiteX1" fmla="*/ 1232 w 1506"/>
                    <a:gd name="connsiteY1" fmla="*/ 625 h 1316"/>
                    <a:gd name="connsiteX2" fmla="*/ 843 w 1506"/>
                    <a:gd name="connsiteY2" fmla="*/ 0 h 1316"/>
                    <a:gd name="connsiteX3" fmla="*/ 340 w 1506"/>
                    <a:gd name="connsiteY3" fmla="*/ 114 h 1316"/>
                    <a:gd name="connsiteX4" fmla="*/ 0 w 1506"/>
                    <a:gd name="connsiteY4" fmla="*/ 1316 h 1316"/>
                    <a:gd name="connsiteX5" fmla="*/ 1506 w 1506"/>
                    <a:gd name="connsiteY5" fmla="*/ 1316 h 1316"/>
                    <a:gd name="connsiteX0" fmla="*/ 1484 w 1506"/>
                    <a:gd name="connsiteY0" fmla="*/ 912 h 1316"/>
                    <a:gd name="connsiteX1" fmla="*/ 1232 w 1506"/>
                    <a:gd name="connsiteY1" fmla="*/ 625 h 1316"/>
                    <a:gd name="connsiteX2" fmla="*/ 843 w 1506"/>
                    <a:gd name="connsiteY2" fmla="*/ 0 h 1316"/>
                    <a:gd name="connsiteX3" fmla="*/ 835 w 1506"/>
                    <a:gd name="connsiteY3" fmla="*/ 179 h 1316"/>
                    <a:gd name="connsiteX4" fmla="*/ 340 w 1506"/>
                    <a:gd name="connsiteY4" fmla="*/ 114 h 1316"/>
                    <a:gd name="connsiteX5" fmla="*/ 0 w 1506"/>
                    <a:gd name="connsiteY5" fmla="*/ 1316 h 1316"/>
                    <a:gd name="connsiteX6" fmla="*/ 1506 w 1506"/>
                    <a:gd name="connsiteY6" fmla="*/ 1316 h 1316"/>
                    <a:gd name="connsiteX0" fmla="*/ 1484 w 1506"/>
                    <a:gd name="connsiteY0" fmla="*/ 798 h 1202"/>
                    <a:gd name="connsiteX1" fmla="*/ 1232 w 1506"/>
                    <a:gd name="connsiteY1" fmla="*/ 511 h 1202"/>
                    <a:gd name="connsiteX2" fmla="*/ 835 w 1506"/>
                    <a:gd name="connsiteY2" fmla="*/ 65 h 1202"/>
                    <a:gd name="connsiteX3" fmla="*/ 340 w 1506"/>
                    <a:gd name="connsiteY3" fmla="*/ 0 h 1202"/>
                    <a:gd name="connsiteX4" fmla="*/ 0 w 1506"/>
                    <a:gd name="connsiteY4" fmla="*/ 1202 h 1202"/>
                    <a:gd name="connsiteX5" fmla="*/ 1506 w 1506"/>
                    <a:gd name="connsiteY5" fmla="*/ 1202 h 1202"/>
                    <a:gd name="connsiteX0" fmla="*/ 1484 w 1506"/>
                    <a:gd name="connsiteY0" fmla="*/ 798 h 1202"/>
                    <a:gd name="connsiteX1" fmla="*/ 1232 w 1506"/>
                    <a:gd name="connsiteY1" fmla="*/ 511 h 1202"/>
                    <a:gd name="connsiteX2" fmla="*/ 1013 w 1506"/>
                    <a:gd name="connsiteY2" fmla="*/ 276 h 1202"/>
                    <a:gd name="connsiteX3" fmla="*/ 835 w 1506"/>
                    <a:gd name="connsiteY3" fmla="*/ 65 h 1202"/>
                    <a:gd name="connsiteX4" fmla="*/ 340 w 1506"/>
                    <a:gd name="connsiteY4" fmla="*/ 0 h 1202"/>
                    <a:gd name="connsiteX5" fmla="*/ 0 w 1506"/>
                    <a:gd name="connsiteY5" fmla="*/ 1202 h 1202"/>
                    <a:gd name="connsiteX6" fmla="*/ 1506 w 1506"/>
                    <a:gd name="connsiteY6" fmla="*/ 1202 h 1202"/>
                    <a:gd name="connsiteX0" fmla="*/ 1484 w 1506"/>
                    <a:gd name="connsiteY0" fmla="*/ 798 h 1202"/>
                    <a:gd name="connsiteX1" fmla="*/ 1313 w 1506"/>
                    <a:gd name="connsiteY1" fmla="*/ 608 h 1202"/>
                    <a:gd name="connsiteX2" fmla="*/ 1232 w 1506"/>
                    <a:gd name="connsiteY2" fmla="*/ 511 h 1202"/>
                    <a:gd name="connsiteX3" fmla="*/ 1013 w 1506"/>
                    <a:gd name="connsiteY3" fmla="*/ 276 h 1202"/>
                    <a:gd name="connsiteX4" fmla="*/ 835 w 1506"/>
                    <a:gd name="connsiteY4" fmla="*/ 65 h 1202"/>
                    <a:gd name="connsiteX5" fmla="*/ 340 w 1506"/>
                    <a:gd name="connsiteY5" fmla="*/ 0 h 1202"/>
                    <a:gd name="connsiteX6" fmla="*/ 0 w 1506"/>
                    <a:gd name="connsiteY6" fmla="*/ 1202 h 1202"/>
                    <a:gd name="connsiteX7" fmla="*/ 1506 w 1506"/>
                    <a:gd name="connsiteY7" fmla="*/ 1202 h 1202"/>
                    <a:gd name="connsiteX0" fmla="*/ 1484 w 1506"/>
                    <a:gd name="connsiteY0" fmla="*/ 798 h 1202"/>
                    <a:gd name="connsiteX1" fmla="*/ 1313 w 1506"/>
                    <a:gd name="connsiteY1" fmla="*/ 608 h 1202"/>
                    <a:gd name="connsiteX2" fmla="*/ 1232 w 1506"/>
                    <a:gd name="connsiteY2" fmla="*/ 511 h 1202"/>
                    <a:gd name="connsiteX3" fmla="*/ 1013 w 1506"/>
                    <a:gd name="connsiteY3" fmla="*/ 276 h 1202"/>
                    <a:gd name="connsiteX4" fmla="*/ 835 w 1506"/>
                    <a:gd name="connsiteY4" fmla="*/ 65 h 1202"/>
                    <a:gd name="connsiteX5" fmla="*/ 648 w 1506"/>
                    <a:gd name="connsiteY5" fmla="*/ 32 h 1202"/>
                    <a:gd name="connsiteX6" fmla="*/ 340 w 1506"/>
                    <a:gd name="connsiteY6" fmla="*/ 0 h 1202"/>
                    <a:gd name="connsiteX7" fmla="*/ 0 w 1506"/>
                    <a:gd name="connsiteY7" fmla="*/ 1202 h 1202"/>
                    <a:gd name="connsiteX8" fmla="*/ 1506 w 1506"/>
                    <a:gd name="connsiteY8" fmla="*/ 1202 h 1202"/>
                    <a:gd name="connsiteX0" fmla="*/ 1484 w 1506"/>
                    <a:gd name="connsiteY0" fmla="*/ 798 h 1202"/>
                    <a:gd name="connsiteX1" fmla="*/ 1313 w 1506"/>
                    <a:gd name="connsiteY1" fmla="*/ 608 h 1202"/>
                    <a:gd name="connsiteX2" fmla="*/ 1232 w 1506"/>
                    <a:gd name="connsiteY2" fmla="*/ 511 h 1202"/>
                    <a:gd name="connsiteX3" fmla="*/ 1013 w 1506"/>
                    <a:gd name="connsiteY3" fmla="*/ 276 h 1202"/>
                    <a:gd name="connsiteX4" fmla="*/ 835 w 1506"/>
                    <a:gd name="connsiteY4" fmla="*/ 65 h 1202"/>
                    <a:gd name="connsiteX5" fmla="*/ 648 w 1506"/>
                    <a:gd name="connsiteY5" fmla="*/ 32 h 1202"/>
                    <a:gd name="connsiteX6" fmla="*/ 340 w 1506"/>
                    <a:gd name="connsiteY6" fmla="*/ 0 h 1202"/>
                    <a:gd name="connsiteX7" fmla="*/ 0 w 1506"/>
                    <a:gd name="connsiteY7" fmla="*/ 1202 h 1202"/>
                    <a:gd name="connsiteX8" fmla="*/ 1506 w 1506"/>
                    <a:gd name="connsiteY8" fmla="*/ 1202 h 1202"/>
                    <a:gd name="connsiteX0" fmla="*/ 1484 w 1506"/>
                    <a:gd name="connsiteY0" fmla="*/ 798 h 1202"/>
                    <a:gd name="connsiteX1" fmla="*/ 1313 w 1506"/>
                    <a:gd name="connsiteY1" fmla="*/ 608 h 1202"/>
                    <a:gd name="connsiteX2" fmla="*/ 1232 w 1506"/>
                    <a:gd name="connsiteY2" fmla="*/ 511 h 1202"/>
                    <a:gd name="connsiteX3" fmla="*/ 1013 w 1506"/>
                    <a:gd name="connsiteY3" fmla="*/ 276 h 1202"/>
                    <a:gd name="connsiteX4" fmla="*/ 835 w 1506"/>
                    <a:gd name="connsiteY4" fmla="*/ 65 h 1202"/>
                    <a:gd name="connsiteX5" fmla="*/ 648 w 1506"/>
                    <a:gd name="connsiteY5" fmla="*/ 32 h 1202"/>
                    <a:gd name="connsiteX6" fmla="*/ 340 w 1506"/>
                    <a:gd name="connsiteY6" fmla="*/ 0 h 1202"/>
                    <a:gd name="connsiteX7" fmla="*/ 0 w 1506"/>
                    <a:gd name="connsiteY7" fmla="*/ 1202 h 1202"/>
                    <a:gd name="connsiteX8" fmla="*/ 1506 w 1506"/>
                    <a:gd name="connsiteY8" fmla="*/ 1202 h 1202"/>
                    <a:gd name="connsiteX0" fmla="*/ 1484 w 1506"/>
                    <a:gd name="connsiteY0" fmla="*/ 798 h 1202"/>
                    <a:gd name="connsiteX1" fmla="*/ 1313 w 1506"/>
                    <a:gd name="connsiteY1" fmla="*/ 608 h 1202"/>
                    <a:gd name="connsiteX2" fmla="*/ 1232 w 1506"/>
                    <a:gd name="connsiteY2" fmla="*/ 511 h 1202"/>
                    <a:gd name="connsiteX3" fmla="*/ 1013 w 1506"/>
                    <a:gd name="connsiteY3" fmla="*/ 276 h 1202"/>
                    <a:gd name="connsiteX4" fmla="*/ 1167 w 1506"/>
                    <a:gd name="connsiteY4" fmla="*/ 259 h 1202"/>
                    <a:gd name="connsiteX5" fmla="*/ 835 w 1506"/>
                    <a:gd name="connsiteY5" fmla="*/ 65 h 1202"/>
                    <a:gd name="connsiteX6" fmla="*/ 648 w 1506"/>
                    <a:gd name="connsiteY6" fmla="*/ 32 h 1202"/>
                    <a:gd name="connsiteX7" fmla="*/ 340 w 1506"/>
                    <a:gd name="connsiteY7" fmla="*/ 0 h 1202"/>
                    <a:gd name="connsiteX8" fmla="*/ 0 w 1506"/>
                    <a:gd name="connsiteY8" fmla="*/ 1202 h 1202"/>
                    <a:gd name="connsiteX9" fmla="*/ 1506 w 1506"/>
                    <a:gd name="connsiteY9" fmla="*/ 1202 h 1202"/>
                    <a:gd name="connsiteX0" fmla="*/ 1484 w 1506"/>
                    <a:gd name="connsiteY0" fmla="*/ 798 h 1202"/>
                    <a:gd name="connsiteX1" fmla="*/ 1313 w 1506"/>
                    <a:gd name="connsiteY1" fmla="*/ 608 h 1202"/>
                    <a:gd name="connsiteX2" fmla="*/ 1232 w 1506"/>
                    <a:gd name="connsiteY2" fmla="*/ 511 h 1202"/>
                    <a:gd name="connsiteX3" fmla="*/ 1232 w 1506"/>
                    <a:gd name="connsiteY3" fmla="*/ 373 h 1202"/>
                    <a:gd name="connsiteX4" fmla="*/ 1167 w 1506"/>
                    <a:gd name="connsiteY4" fmla="*/ 259 h 1202"/>
                    <a:gd name="connsiteX5" fmla="*/ 835 w 1506"/>
                    <a:gd name="connsiteY5" fmla="*/ 65 h 1202"/>
                    <a:gd name="connsiteX6" fmla="*/ 648 w 1506"/>
                    <a:gd name="connsiteY6" fmla="*/ 32 h 1202"/>
                    <a:gd name="connsiteX7" fmla="*/ 340 w 1506"/>
                    <a:gd name="connsiteY7" fmla="*/ 0 h 1202"/>
                    <a:gd name="connsiteX8" fmla="*/ 0 w 1506"/>
                    <a:gd name="connsiteY8" fmla="*/ 1202 h 1202"/>
                    <a:gd name="connsiteX9" fmla="*/ 1506 w 1506"/>
                    <a:gd name="connsiteY9" fmla="*/ 1202 h 1202"/>
                    <a:gd name="connsiteX0" fmla="*/ 1520 w 1520"/>
                    <a:gd name="connsiteY0" fmla="*/ 960 h 1202"/>
                    <a:gd name="connsiteX1" fmla="*/ 1313 w 1520"/>
                    <a:gd name="connsiteY1" fmla="*/ 608 h 1202"/>
                    <a:gd name="connsiteX2" fmla="*/ 1232 w 1520"/>
                    <a:gd name="connsiteY2" fmla="*/ 511 h 1202"/>
                    <a:gd name="connsiteX3" fmla="*/ 1232 w 1520"/>
                    <a:gd name="connsiteY3" fmla="*/ 373 h 1202"/>
                    <a:gd name="connsiteX4" fmla="*/ 1167 w 1520"/>
                    <a:gd name="connsiteY4" fmla="*/ 259 h 1202"/>
                    <a:gd name="connsiteX5" fmla="*/ 835 w 1520"/>
                    <a:gd name="connsiteY5" fmla="*/ 65 h 1202"/>
                    <a:gd name="connsiteX6" fmla="*/ 648 w 1520"/>
                    <a:gd name="connsiteY6" fmla="*/ 32 h 1202"/>
                    <a:gd name="connsiteX7" fmla="*/ 340 w 1520"/>
                    <a:gd name="connsiteY7" fmla="*/ 0 h 1202"/>
                    <a:gd name="connsiteX8" fmla="*/ 0 w 1520"/>
                    <a:gd name="connsiteY8" fmla="*/ 1202 h 1202"/>
                    <a:gd name="connsiteX9" fmla="*/ 1506 w 1520"/>
                    <a:gd name="connsiteY9" fmla="*/ 1202 h 1202"/>
                    <a:gd name="connsiteX0" fmla="*/ 1520 w 1520"/>
                    <a:gd name="connsiteY0" fmla="*/ 960 h 1202"/>
                    <a:gd name="connsiteX1" fmla="*/ 1313 w 1520"/>
                    <a:gd name="connsiteY1" fmla="*/ 608 h 1202"/>
                    <a:gd name="connsiteX2" fmla="*/ 1232 w 1520"/>
                    <a:gd name="connsiteY2" fmla="*/ 511 h 1202"/>
                    <a:gd name="connsiteX3" fmla="*/ 1232 w 1520"/>
                    <a:gd name="connsiteY3" fmla="*/ 373 h 1202"/>
                    <a:gd name="connsiteX4" fmla="*/ 1167 w 1520"/>
                    <a:gd name="connsiteY4" fmla="*/ 259 h 1202"/>
                    <a:gd name="connsiteX5" fmla="*/ 1094 w 1520"/>
                    <a:gd name="connsiteY5" fmla="*/ 253 h 1202"/>
                    <a:gd name="connsiteX6" fmla="*/ 835 w 1520"/>
                    <a:gd name="connsiteY6" fmla="*/ 65 h 1202"/>
                    <a:gd name="connsiteX7" fmla="*/ 648 w 1520"/>
                    <a:gd name="connsiteY7" fmla="*/ 32 h 1202"/>
                    <a:gd name="connsiteX8" fmla="*/ 340 w 1520"/>
                    <a:gd name="connsiteY8" fmla="*/ 0 h 1202"/>
                    <a:gd name="connsiteX9" fmla="*/ 0 w 1520"/>
                    <a:gd name="connsiteY9" fmla="*/ 1202 h 1202"/>
                    <a:gd name="connsiteX10" fmla="*/ 1506 w 1520"/>
                    <a:gd name="connsiteY10" fmla="*/ 1202 h 1202"/>
                    <a:gd name="connsiteX0" fmla="*/ 1520 w 1520"/>
                    <a:gd name="connsiteY0" fmla="*/ 960 h 1202"/>
                    <a:gd name="connsiteX1" fmla="*/ 1313 w 1520"/>
                    <a:gd name="connsiteY1" fmla="*/ 608 h 1202"/>
                    <a:gd name="connsiteX2" fmla="*/ 1232 w 1520"/>
                    <a:gd name="connsiteY2" fmla="*/ 511 h 1202"/>
                    <a:gd name="connsiteX3" fmla="*/ 1232 w 1520"/>
                    <a:gd name="connsiteY3" fmla="*/ 373 h 1202"/>
                    <a:gd name="connsiteX4" fmla="*/ 1167 w 1520"/>
                    <a:gd name="connsiteY4" fmla="*/ 322 h 1202"/>
                    <a:gd name="connsiteX5" fmla="*/ 1094 w 1520"/>
                    <a:gd name="connsiteY5" fmla="*/ 253 h 1202"/>
                    <a:gd name="connsiteX6" fmla="*/ 835 w 1520"/>
                    <a:gd name="connsiteY6" fmla="*/ 65 h 1202"/>
                    <a:gd name="connsiteX7" fmla="*/ 648 w 1520"/>
                    <a:gd name="connsiteY7" fmla="*/ 32 h 1202"/>
                    <a:gd name="connsiteX8" fmla="*/ 340 w 1520"/>
                    <a:gd name="connsiteY8" fmla="*/ 0 h 1202"/>
                    <a:gd name="connsiteX9" fmla="*/ 0 w 1520"/>
                    <a:gd name="connsiteY9" fmla="*/ 1202 h 1202"/>
                    <a:gd name="connsiteX10" fmla="*/ 1506 w 1520"/>
                    <a:gd name="connsiteY10" fmla="*/ 1202 h 1202"/>
                    <a:gd name="connsiteX0" fmla="*/ 1520 w 1520"/>
                    <a:gd name="connsiteY0" fmla="*/ 960 h 1202"/>
                    <a:gd name="connsiteX1" fmla="*/ 1313 w 1520"/>
                    <a:gd name="connsiteY1" fmla="*/ 608 h 1202"/>
                    <a:gd name="connsiteX2" fmla="*/ 1232 w 1520"/>
                    <a:gd name="connsiteY2" fmla="*/ 511 h 1202"/>
                    <a:gd name="connsiteX3" fmla="*/ 1232 w 1520"/>
                    <a:gd name="connsiteY3" fmla="*/ 373 h 1202"/>
                    <a:gd name="connsiteX4" fmla="*/ 1167 w 1520"/>
                    <a:gd name="connsiteY4" fmla="*/ 322 h 1202"/>
                    <a:gd name="connsiteX5" fmla="*/ 1094 w 1520"/>
                    <a:gd name="connsiteY5" fmla="*/ 253 h 1202"/>
                    <a:gd name="connsiteX6" fmla="*/ 835 w 1520"/>
                    <a:gd name="connsiteY6" fmla="*/ 119 h 1202"/>
                    <a:gd name="connsiteX7" fmla="*/ 648 w 1520"/>
                    <a:gd name="connsiteY7" fmla="*/ 32 h 1202"/>
                    <a:gd name="connsiteX8" fmla="*/ 340 w 1520"/>
                    <a:gd name="connsiteY8" fmla="*/ 0 h 1202"/>
                    <a:gd name="connsiteX9" fmla="*/ 0 w 1520"/>
                    <a:gd name="connsiteY9" fmla="*/ 1202 h 1202"/>
                    <a:gd name="connsiteX10" fmla="*/ 1506 w 1520"/>
                    <a:gd name="connsiteY10" fmla="*/ 1202 h 1202"/>
                    <a:gd name="connsiteX0" fmla="*/ 1520 w 1520"/>
                    <a:gd name="connsiteY0" fmla="*/ 960 h 1202"/>
                    <a:gd name="connsiteX1" fmla="*/ 1313 w 1520"/>
                    <a:gd name="connsiteY1" fmla="*/ 608 h 1202"/>
                    <a:gd name="connsiteX2" fmla="*/ 1232 w 1520"/>
                    <a:gd name="connsiteY2" fmla="*/ 511 h 1202"/>
                    <a:gd name="connsiteX3" fmla="*/ 1232 w 1520"/>
                    <a:gd name="connsiteY3" fmla="*/ 373 h 1202"/>
                    <a:gd name="connsiteX4" fmla="*/ 1167 w 1520"/>
                    <a:gd name="connsiteY4" fmla="*/ 322 h 1202"/>
                    <a:gd name="connsiteX5" fmla="*/ 1094 w 1520"/>
                    <a:gd name="connsiteY5" fmla="*/ 253 h 1202"/>
                    <a:gd name="connsiteX6" fmla="*/ 835 w 1520"/>
                    <a:gd name="connsiteY6" fmla="*/ 119 h 1202"/>
                    <a:gd name="connsiteX7" fmla="*/ 648 w 1520"/>
                    <a:gd name="connsiteY7" fmla="*/ 32 h 1202"/>
                    <a:gd name="connsiteX8" fmla="*/ 530 w 1520"/>
                    <a:gd name="connsiteY8" fmla="*/ 34 h 1202"/>
                    <a:gd name="connsiteX9" fmla="*/ 340 w 1520"/>
                    <a:gd name="connsiteY9" fmla="*/ 0 h 1202"/>
                    <a:gd name="connsiteX10" fmla="*/ 0 w 1520"/>
                    <a:gd name="connsiteY10" fmla="*/ 1202 h 1202"/>
                    <a:gd name="connsiteX11" fmla="*/ 1506 w 1520"/>
                    <a:gd name="connsiteY11" fmla="*/ 1202 h 1202"/>
                    <a:gd name="connsiteX0" fmla="*/ 1520 w 1520"/>
                    <a:gd name="connsiteY0" fmla="*/ 960 h 1202"/>
                    <a:gd name="connsiteX1" fmla="*/ 1313 w 1520"/>
                    <a:gd name="connsiteY1" fmla="*/ 608 h 1202"/>
                    <a:gd name="connsiteX2" fmla="*/ 1232 w 1520"/>
                    <a:gd name="connsiteY2" fmla="*/ 511 h 1202"/>
                    <a:gd name="connsiteX3" fmla="*/ 1277 w 1520"/>
                    <a:gd name="connsiteY3" fmla="*/ 505 h 1202"/>
                    <a:gd name="connsiteX4" fmla="*/ 1232 w 1520"/>
                    <a:gd name="connsiteY4" fmla="*/ 373 h 1202"/>
                    <a:gd name="connsiteX5" fmla="*/ 1167 w 1520"/>
                    <a:gd name="connsiteY5" fmla="*/ 322 h 1202"/>
                    <a:gd name="connsiteX6" fmla="*/ 1094 w 1520"/>
                    <a:gd name="connsiteY6" fmla="*/ 253 h 1202"/>
                    <a:gd name="connsiteX7" fmla="*/ 835 w 1520"/>
                    <a:gd name="connsiteY7" fmla="*/ 119 h 1202"/>
                    <a:gd name="connsiteX8" fmla="*/ 648 w 1520"/>
                    <a:gd name="connsiteY8" fmla="*/ 32 h 1202"/>
                    <a:gd name="connsiteX9" fmla="*/ 530 w 1520"/>
                    <a:gd name="connsiteY9" fmla="*/ 34 h 1202"/>
                    <a:gd name="connsiteX10" fmla="*/ 340 w 1520"/>
                    <a:gd name="connsiteY10" fmla="*/ 0 h 1202"/>
                    <a:gd name="connsiteX11" fmla="*/ 0 w 1520"/>
                    <a:gd name="connsiteY11" fmla="*/ 1202 h 1202"/>
                    <a:gd name="connsiteX12" fmla="*/ 1506 w 1520"/>
                    <a:gd name="connsiteY12" fmla="*/ 1202 h 1202"/>
                    <a:gd name="connsiteX0" fmla="*/ 1520 w 1520"/>
                    <a:gd name="connsiteY0" fmla="*/ 960 h 1202"/>
                    <a:gd name="connsiteX1" fmla="*/ 1313 w 1520"/>
                    <a:gd name="connsiteY1" fmla="*/ 608 h 1202"/>
                    <a:gd name="connsiteX2" fmla="*/ 1313 w 1520"/>
                    <a:gd name="connsiteY2" fmla="*/ 559 h 1202"/>
                    <a:gd name="connsiteX3" fmla="*/ 1277 w 1520"/>
                    <a:gd name="connsiteY3" fmla="*/ 505 h 1202"/>
                    <a:gd name="connsiteX4" fmla="*/ 1232 w 1520"/>
                    <a:gd name="connsiteY4" fmla="*/ 373 h 1202"/>
                    <a:gd name="connsiteX5" fmla="*/ 1167 w 1520"/>
                    <a:gd name="connsiteY5" fmla="*/ 322 h 1202"/>
                    <a:gd name="connsiteX6" fmla="*/ 1094 w 1520"/>
                    <a:gd name="connsiteY6" fmla="*/ 253 h 1202"/>
                    <a:gd name="connsiteX7" fmla="*/ 835 w 1520"/>
                    <a:gd name="connsiteY7" fmla="*/ 119 h 1202"/>
                    <a:gd name="connsiteX8" fmla="*/ 648 w 1520"/>
                    <a:gd name="connsiteY8" fmla="*/ 32 h 1202"/>
                    <a:gd name="connsiteX9" fmla="*/ 530 w 1520"/>
                    <a:gd name="connsiteY9" fmla="*/ 34 h 1202"/>
                    <a:gd name="connsiteX10" fmla="*/ 340 w 1520"/>
                    <a:gd name="connsiteY10" fmla="*/ 0 h 1202"/>
                    <a:gd name="connsiteX11" fmla="*/ 0 w 1520"/>
                    <a:gd name="connsiteY11" fmla="*/ 1202 h 1202"/>
                    <a:gd name="connsiteX12" fmla="*/ 1506 w 1520"/>
                    <a:gd name="connsiteY12" fmla="*/ 1202 h 1202"/>
                    <a:gd name="connsiteX0" fmla="*/ 1520 w 1520"/>
                    <a:gd name="connsiteY0" fmla="*/ 960 h 1202"/>
                    <a:gd name="connsiteX1" fmla="*/ 1409 w 1520"/>
                    <a:gd name="connsiteY1" fmla="*/ 725 h 1202"/>
                    <a:gd name="connsiteX2" fmla="*/ 1313 w 1520"/>
                    <a:gd name="connsiteY2" fmla="*/ 559 h 1202"/>
                    <a:gd name="connsiteX3" fmla="*/ 1277 w 1520"/>
                    <a:gd name="connsiteY3" fmla="*/ 505 h 1202"/>
                    <a:gd name="connsiteX4" fmla="*/ 1232 w 1520"/>
                    <a:gd name="connsiteY4" fmla="*/ 373 h 1202"/>
                    <a:gd name="connsiteX5" fmla="*/ 1167 w 1520"/>
                    <a:gd name="connsiteY5" fmla="*/ 322 h 1202"/>
                    <a:gd name="connsiteX6" fmla="*/ 1094 w 1520"/>
                    <a:gd name="connsiteY6" fmla="*/ 253 h 1202"/>
                    <a:gd name="connsiteX7" fmla="*/ 835 w 1520"/>
                    <a:gd name="connsiteY7" fmla="*/ 119 h 1202"/>
                    <a:gd name="connsiteX8" fmla="*/ 648 w 1520"/>
                    <a:gd name="connsiteY8" fmla="*/ 32 h 1202"/>
                    <a:gd name="connsiteX9" fmla="*/ 530 w 1520"/>
                    <a:gd name="connsiteY9" fmla="*/ 34 h 1202"/>
                    <a:gd name="connsiteX10" fmla="*/ 340 w 1520"/>
                    <a:gd name="connsiteY10" fmla="*/ 0 h 1202"/>
                    <a:gd name="connsiteX11" fmla="*/ 0 w 1520"/>
                    <a:gd name="connsiteY11" fmla="*/ 1202 h 1202"/>
                    <a:gd name="connsiteX12" fmla="*/ 1506 w 1520"/>
                    <a:gd name="connsiteY12" fmla="*/ 1202 h 1202"/>
                    <a:gd name="connsiteX0" fmla="*/ 1520 w 1520"/>
                    <a:gd name="connsiteY0" fmla="*/ 1197 h 1202"/>
                    <a:gd name="connsiteX1" fmla="*/ 1409 w 1520"/>
                    <a:gd name="connsiteY1" fmla="*/ 725 h 1202"/>
                    <a:gd name="connsiteX2" fmla="*/ 1313 w 1520"/>
                    <a:gd name="connsiteY2" fmla="*/ 559 h 1202"/>
                    <a:gd name="connsiteX3" fmla="*/ 1277 w 1520"/>
                    <a:gd name="connsiteY3" fmla="*/ 505 h 1202"/>
                    <a:gd name="connsiteX4" fmla="*/ 1232 w 1520"/>
                    <a:gd name="connsiteY4" fmla="*/ 373 h 1202"/>
                    <a:gd name="connsiteX5" fmla="*/ 1167 w 1520"/>
                    <a:gd name="connsiteY5" fmla="*/ 322 h 1202"/>
                    <a:gd name="connsiteX6" fmla="*/ 1094 w 1520"/>
                    <a:gd name="connsiteY6" fmla="*/ 253 h 1202"/>
                    <a:gd name="connsiteX7" fmla="*/ 835 w 1520"/>
                    <a:gd name="connsiteY7" fmla="*/ 119 h 1202"/>
                    <a:gd name="connsiteX8" fmla="*/ 648 w 1520"/>
                    <a:gd name="connsiteY8" fmla="*/ 32 h 1202"/>
                    <a:gd name="connsiteX9" fmla="*/ 530 w 1520"/>
                    <a:gd name="connsiteY9" fmla="*/ 34 h 1202"/>
                    <a:gd name="connsiteX10" fmla="*/ 340 w 1520"/>
                    <a:gd name="connsiteY10" fmla="*/ 0 h 1202"/>
                    <a:gd name="connsiteX11" fmla="*/ 0 w 1520"/>
                    <a:gd name="connsiteY11" fmla="*/ 1202 h 1202"/>
                    <a:gd name="connsiteX12" fmla="*/ 1506 w 1520"/>
                    <a:gd name="connsiteY12" fmla="*/ 1202 h 1202"/>
                    <a:gd name="connsiteX0" fmla="*/ 1520 w 1556"/>
                    <a:gd name="connsiteY0" fmla="*/ 1197 h 1202"/>
                    <a:gd name="connsiteX1" fmla="*/ 1538 w 1556"/>
                    <a:gd name="connsiteY1" fmla="*/ 973 h 1202"/>
                    <a:gd name="connsiteX2" fmla="*/ 1409 w 1556"/>
                    <a:gd name="connsiteY2" fmla="*/ 725 h 1202"/>
                    <a:gd name="connsiteX3" fmla="*/ 1313 w 1556"/>
                    <a:gd name="connsiteY3" fmla="*/ 559 h 1202"/>
                    <a:gd name="connsiteX4" fmla="*/ 1277 w 1556"/>
                    <a:gd name="connsiteY4" fmla="*/ 505 h 1202"/>
                    <a:gd name="connsiteX5" fmla="*/ 1232 w 1556"/>
                    <a:gd name="connsiteY5" fmla="*/ 373 h 1202"/>
                    <a:gd name="connsiteX6" fmla="*/ 1167 w 1556"/>
                    <a:gd name="connsiteY6" fmla="*/ 322 h 1202"/>
                    <a:gd name="connsiteX7" fmla="*/ 1094 w 1556"/>
                    <a:gd name="connsiteY7" fmla="*/ 253 h 1202"/>
                    <a:gd name="connsiteX8" fmla="*/ 835 w 1556"/>
                    <a:gd name="connsiteY8" fmla="*/ 119 h 1202"/>
                    <a:gd name="connsiteX9" fmla="*/ 648 w 1556"/>
                    <a:gd name="connsiteY9" fmla="*/ 32 h 1202"/>
                    <a:gd name="connsiteX10" fmla="*/ 530 w 1556"/>
                    <a:gd name="connsiteY10" fmla="*/ 34 h 1202"/>
                    <a:gd name="connsiteX11" fmla="*/ 340 w 1556"/>
                    <a:gd name="connsiteY11" fmla="*/ 0 h 1202"/>
                    <a:gd name="connsiteX12" fmla="*/ 0 w 1556"/>
                    <a:gd name="connsiteY12" fmla="*/ 1202 h 1202"/>
                    <a:gd name="connsiteX13" fmla="*/ 1506 w 1556"/>
                    <a:gd name="connsiteY13" fmla="*/ 1202 h 1202"/>
                    <a:gd name="connsiteX0" fmla="*/ 1520 w 1556"/>
                    <a:gd name="connsiteY0" fmla="*/ 1197 h 1202"/>
                    <a:gd name="connsiteX1" fmla="*/ 1538 w 1556"/>
                    <a:gd name="connsiteY1" fmla="*/ 973 h 1202"/>
                    <a:gd name="connsiteX2" fmla="*/ 1409 w 1556"/>
                    <a:gd name="connsiteY2" fmla="*/ 683 h 1202"/>
                    <a:gd name="connsiteX3" fmla="*/ 1313 w 1556"/>
                    <a:gd name="connsiteY3" fmla="*/ 559 h 1202"/>
                    <a:gd name="connsiteX4" fmla="*/ 1277 w 1556"/>
                    <a:gd name="connsiteY4" fmla="*/ 505 h 1202"/>
                    <a:gd name="connsiteX5" fmla="*/ 1232 w 1556"/>
                    <a:gd name="connsiteY5" fmla="*/ 373 h 1202"/>
                    <a:gd name="connsiteX6" fmla="*/ 1167 w 1556"/>
                    <a:gd name="connsiteY6" fmla="*/ 322 h 1202"/>
                    <a:gd name="connsiteX7" fmla="*/ 1094 w 1556"/>
                    <a:gd name="connsiteY7" fmla="*/ 253 h 1202"/>
                    <a:gd name="connsiteX8" fmla="*/ 835 w 1556"/>
                    <a:gd name="connsiteY8" fmla="*/ 119 h 1202"/>
                    <a:gd name="connsiteX9" fmla="*/ 648 w 1556"/>
                    <a:gd name="connsiteY9" fmla="*/ 32 h 1202"/>
                    <a:gd name="connsiteX10" fmla="*/ 530 w 1556"/>
                    <a:gd name="connsiteY10" fmla="*/ 34 h 1202"/>
                    <a:gd name="connsiteX11" fmla="*/ 340 w 1556"/>
                    <a:gd name="connsiteY11" fmla="*/ 0 h 1202"/>
                    <a:gd name="connsiteX12" fmla="*/ 0 w 1556"/>
                    <a:gd name="connsiteY12" fmla="*/ 1202 h 1202"/>
                    <a:gd name="connsiteX13" fmla="*/ 1506 w 1556"/>
                    <a:gd name="connsiteY13" fmla="*/ 1202 h 1202"/>
                    <a:gd name="connsiteX0" fmla="*/ 1520 w 1556"/>
                    <a:gd name="connsiteY0" fmla="*/ 1197 h 1202"/>
                    <a:gd name="connsiteX1" fmla="*/ 1538 w 1556"/>
                    <a:gd name="connsiteY1" fmla="*/ 973 h 1202"/>
                    <a:gd name="connsiteX2" fmla="*/ 1409 w 1556"/>
                    <a:gd name="connsiteY2" fmla="*/ 683 h 1202"/>
                    <a:gd name="connsiteX3" fmla="*/ 1313 w 1556"/>
                    <a:gd name="connsiteY3" fmla="*/ 559 h 1202"/>
                    <a:gd name="connsiteX4" fmla="*/ 1277 w 1556"/>
                    <a:gd name="connsiteY4" fmla="*/ 505 h 1202"/>
                    <a:gd name="connsiteX5" fmla="*/ 1232 w 1556"/>
                    <a:gd name="connsiteY5" fmla="*/ 373 h 1202"/>
                    <a:gd name="connsiteX6" fmla="*/ 1167 w 1556"/>
                    <a:gd name="connsiteY6" fmla="*/ 322 h 1202"/>
                    <a:gd name="connsiteX7" fmla="*/ 1094 w 1556"/>
                    <a:gd name="connsiteY7" fmla="*/ 253 h 1202"/>
                    <a:gd name="connsiteX8" fmla="*/ 835 w 1556"/>
                    <a:gd name="connsiteY8" fmla="*/ 119 h 1202"/>
                    <a:gd name="connsiteX9" fmla="*/ 648 w 1556"/>
                    <a:gd name="connsiteY9" fmla="*/ 32 h 1202"/>
                    <a:gd name="connsiteX10" fmla="*/ 530 w 1556"/>
                    <a:gd name="connsiteY10" fmla="*/ 34 h 1202"/>
                    <a:gd name="connsiteX11" fmla="*/ 340 w 1556"/>
                    <a:gd name="connsiteY11" fmla="*/ 0 h 1202"/>
                    <a:gd name="connsiteX12" fmla="*/ 0 w 1556"/>
                    <a:gd name="connsiteY12" fmla="*/ 1202 h 1202"/>
                    <a:gd name="connsiteX13" fmla="*/ 1506 w 1556"/>
                    <a:gd name="connsiteY13" fmla="*/ 1202 h 1202"/>
                    <a:gd name="connsiteX0" fmla="*/ 1520 w 1556"/>
                    <a:gd name="connsiteY0" fmla="*/ 1197 h 1202"/>
                    <a:gd name="connsiteX1" fmla="*/ 1538 w 1556"/>
                    <a:gd name="connsiteY1" fmla="*/ 973 h 1202"/>
                    <a:gd name="connsiteX2" fmla="*/ 1409 w 1556"/>
                    <a:gd name="connsiteY2" fmla="*/ 683 h 1202"/>
                    <a:gd name="connsiteX3" fmla="*/ 1313 w 1556"/>
                    <a:gd name="connsiteY3" fmla="*/ 559 h 1202"/>
                    <a:gd name="connsiteX4" fmla="*/ 1277 w 1556"/>
                    <a:gd name="connsiteY4" fmla="*/ 505 h 1202"/>
                    <a:gd name="connsiteX5" fmla="*/ 1232 w 1556"/>
                    <a:gd name="connsiteY5" fmla="*/ 373 h 1202"/>
                    <a:gd name="connsiteX6" fmla="*/ 1167 w 1556"/>
                    <a:gd name="connsiteY6" fmla="*/ 322 h 1202"/>
                    <a:gd name="connsiteX7" fmla="*/ 1094 w 1556"/>
                    <a:gd name="connsiteY7" fmla="*/ 253 h 1202"/>
                    <a:gd name="connsiteX8" fmla="*/ 835 w 1556"/>
                    <a:gd name="connsiteY8" fmla="*/ 119 h 1202"/>
                    <a:gd name="connsiteX9" fmla="*/ 648 w 1556"/>
                    <a:gd name="connsiteY9" fmla="*/ 83 h 1202"/>
                    <a:gd name="connsiteX10" fmla="*/ 530 w 1556"/>
                    <a:gd name="connsiteY10" fmla="*/ 34 h 1202"/>
                    <a:gd name="connsiteX11" fmla="*/ 340 w 1556"/>
                    <a:gd name="connsiteY11" fmla="*/ 0 h 1202"/>
                    <a:gd name="connsiteX12" fmla="*/ 0 w 1556"/>
                    <a:gd name="connsiteY12" fmla="*/ 1202 h 1202"/>
                    <a:gd name="connsiteX13" fmla="*/ 1506 w 1556"/>
                    <a:gd name="connsiteY13" fmla="*/ 1202 h 1202"/>
                    <a:gd name="connsiteX0" fmla="*/ 1520 w 1556"/>
                    <a:gd name="connsiteY0" fmla="*/ 1197 h 1202"/>
                    <a:gd name="connsiteX1" fmla="*/ 1538 w 1556"/>
                    <a:gd name="connsiteY1" fmla="*/ 973 h 1202"/>
                    <a:gd name="connsiteX2" fmla="*/ 1409 w 1556"/>
                    <a:gd name="connsiteY2" fmla="*/ 683 h 1202"/>
                    <a:gd name="connsiteX3" fmla="*/ 1313 w 1556"/>
                    <a:gd name="connsiteY3" fmla="*/ 559 h 1202"/>
                    <a:gd name="connsiteX4" fmla="*/ 1277 w 1556"/>
                    <a:gd name="connsiteY4" fmla="*/ 505 h 1202"/>
                    <a:gd name="connsiteX5" fmla="*/ 1232 w 1556"/>
                    <a:gd name="connsiteY5" fmla="*/ 373 h 1202"/>
                    <a:gd name="connsiteX6" fmla="*/ 1167 w 1556"/>
                    <a:gd name="connsiteY6" fmla="*/ 322 h 1202"/>
                    <a:gd name="connsiteX7" fmla="*/ 1094 w 1556"/>
                    <a:gd name="connsiteY7" fmla="*/ 253 h 1202"/>
                    <a:gd name="connsiteX8" fmla="*/ 877 w 1556"/>
                    <a:gd name="connsiteY8" fmla="*/ 161 h 1202"/>
                    <a:gd name="connsiteX9" fmla="*/ 648 w 1556"/>
                    <a:gd name="connsiteY9" fmla="*/ 83 h 1202"/>
                    <a:gd name="connsiteX10" fmla="*/ 530 w 1556"/>
                    <a:gd name="connsiteY10" fmla="*/ 34 h 1202"/>
                    <a:gd name="connsiteX11" fmla="*/ 340 w 1556"/>
                    <a:gd name="connsiteY11" fmla="*/ 0 h 1202"/>
                    <a:gd name="connsiteX12" fmla="*/ 0 w 1556"/>
                    <a:gd name="connsiteY12" fmla="*/ 1202 h 1202"/>
                    <a:gd name="connsiteX13" fmla="*/ 1506 w 1556"/>
                    <a:gd name="connsiteY13" fmla="*/ 1202 h 1202"/>
                    <a:gd name="connsiteX0" fmla="*/ 1520 w 1556"/>
                    <a:gd name="connsiteY0" fmla="*/ 1197 h 1202"/>
                    <a:gd name="connsiteX1" fmla="*/ 1538 w 1556"/>
                    <a:gd name="connsiteY1" fmla="*/ 973 h 1202"/>
                    <a:gd name="connsiteX2" fmla="*/ 1409 w 1556"/>
                    <a:gd name="connsiteY2" fmla="*/ 683 h 1202"/>
                    <a:gd name="connsiteX3" fmla="*/ 1313 w 1556"/>
                    <a:gd name="connsiteY3" fmla="*/ 559 h 1202"/>
                    <a:gd name="connsiteX4" fmla="*/ 1277 w 1556"/>
                    <a:gd name="connsiteY4" fmla="*/ 505 h 1202"/>
                    <a:gd name="connsiteX5" fmla="*/ 1232 w 1556"/>
                    <a:gd name="connsiteY5" fmla="*/ 409 h 1202"/>
                    <a:gd name="connsiteX6" fmla="*/ 1167 w 1556"/>
                    <a:gd name="connsiteY6" fmla="*/ 322 h 1202"/>
                    <a:gd name="connsiteX7" fmla="*/ 1094 w 1556"/>
                    <a:gd name="connsiteY7" fmla="*/ 253 h 1202"/>
                    <a:gd name="connsiteX8" fmla="*/ 877 w 1556"/>
                    <a:gd name="connsiteY8" fmla="*/ 161 h 1202"/>
                    <a:gd name="connsiteX9" fmla="*/ 648 w 1556"/>
                    <a:gd name="connsiteY9" fmla="*/ 83 h 1202"/>
                    <a:gd name="connsiteX10" fmla="*/ 530 w 1556"/>
                    <a:gd name="connsiteY10" fmla="*/ 34 h 1202"/>
                    <a:gd name="connsiteX11" fmla="*/ 340 w 1556"/>
                    <a:gd name="connsiteY11" fmla="*/ 0 h 1202"/>
                    <a:gd name="connsiteX12" fmla="*/ 0 w 1556"/>
                    <a:gd name="connsiteY12" fmla="*/ 1202 h 1202"/>
                    <a:gd name="connsiteX13" fmla="*/ 1506 w 1556"/>
                    <a:gd name="connsiteY13" fmla="*/ 1202 h 1202"/>
                    <a:gd name="connsiteX0" fmla="*/ 1520 w 1556"/>
                    <a:gd name="connsiteY0" fmla="*/ 1384 h 1389"/>
                    <a:gd name="connsiteX1" fmla="*/ 1538 w 1556"/>
                    <a:gd name="connsiteY1" fmla="*/ 1160 h 1389"/>
                    <a:gd name="connsiteX2" fmla="*/ 1409 w 1556"/>
                    <a:gd name="connsiteY2" fmla="*/ 870 h 1389"/>
                    <a:gd name="connsiteX3" fmla="*/ 1313 w 1556"/>
                    <a:gd name="connsiteY3" fmla="*/ 746 h 1389"/>
                    <a:gd name="connsiteX4" fmla="*/ 1277 w 1556"/>
                    <a:gd name="connsiteY4" fmla="*/ 692 h 1389"/>
                    <a:gd name="connsiteX5" fmla="*/ 1232 w 1556"/>
                    <a:gd name="connsiteY5" fmla="*/ 596 h 1389"/>
                    <a:gd name="connsiteX6" fmla="*/ 1167 w 1556"/>
                    <a:gd name="connsiteY6" fmla="*/ 509 h 1389"/>
                    <a:gd name="connsiteX7" fmla="*/ 1094 w 1556"/>
                    <a:gd name="connsiteY7" fmla="*/ 440 h 1389"/>
                    <a:gd name="connsiteX8" fmla="*/ 877 w 1556"/>
                    <a:gd name="connsiteY8" fmla="*/ 348 h 1389"/>
                    <a:gd name="connsiteX9" fmla="*/ 648 w 1556"/>
                    <a:gd name="connsiteY9" fmla="*/ 270 h 1389"/>
                    <a:gd name="connsiteX10" fmla="*/ 340 w 1556"/>
                    <a:gd name="connsiteY10" fmla="*/ 187 h 1389"/>
                    <a:gd name="connsiteX11" fmla="*/ 0 w 1556"/>
                    <a:gd name="connsiteY11" fmla="*/ 1389 h 1389"/>
                    <a:gd name="connsiteX12" fmla="*/ 1506 w 1556"/>
                    <a:gd name="connsiteY12" fmla="*/ 1389 h 1389"/>
                    <a:gd name="connsiteX0" fmla="*/ 1520 w 1572"/>
                    <a:gd name="connsiteY0" fmla="*/ 1384 h 1389"/>
                    <a:gd name="connsiteX1" fmla="*/ 1538 w 1572"/>
                    <a:gd name="connsiteY1" fmla="*/ 1160 h 1389"/>
                    <a:gd name="connsiteX2" fmla="*/ 1313 w 1572"/>
                    <a:gd name="connsiteY2" fmla="*/ 746 h 1389"/>
                    <a:gd name="connsiteX3" fmla="*/ 1277 w 1572"/>
                    <a:gd name="connsiteY3" fmla="*/ 692 h 1389"/>
                    <a:gd name="connsiteX4" fmla="*/ 1232 w 1572"/>
                    <a:gd name="connsiteY4" fmla="*/ 596 h 1389"/>
                    <a:gd name="connsiteX5" fmla="*/ 1167 w 1572"/>
                    <a:gd name="connsiteY5" fmla="*/ 509 h 1389"/>
                    <a:gd name="connsiteX6" fmla="*/ 1094 w 1572"/>
                    <a:gd name="connsiteY6" fmla="*/ 440 h 1389"/>
                    <a:gd name="connsiteX7" fmla="*/ 877 w 1572"/>
                    <a:gd name="connsiteY7" fmla="*/ 348 h 1389"/>
                    <a:gd name="connsiteX8" fmla="*/ 648 w 1572"/>
                    <a:gd name="connsiteY8" fmla="*/ 270 h 1389"/>
                    <a:gd name="connsiteX9" fmla="*/ 340 w 1572"/>
                    <a:gd name="connsiteY9" fmla="*/ 187 h 1389"/>
                    <a:gd name="connsiteX10" fmla="*/ 0 w 1572"/>
                    <a:gd name="connsiteY10" fmla="*/ 1389 h 1389"/>
                    <a:gd name="connsiteX11" fmla="*/ 1506 w 1572"/>
                    <a:gd name="connsiteY11" fmla="*/ 1389 h 1389"/>
                    <a:gd name="connsiteX0" fmla="*/ 1520 w 1572"/>
                    <a:gd name="connsiteY0" fmla="*/ 1384 h 1389"/>
                    <a:gd name="connsiteX1" fmla="*/ 1538 w 1572"/>
                    <a:gd name="connsiteY1" fmla="*/ 1160 h 1389"/>
                    <a:gd name="connsiteX2" fmla="*/ 1313 w 1572"/>
                    <a:gd name="connsiteY2" fmla="*/ 746 h 1389"/>
                    <a:gd name="connsiteX3" fmla="*/ 1277 w 1572"/>
                    <a:gd name="connsiteY3" fmla="*/ 692 h 1389"/>
                    <a:gd name="connsiteX4" fmla="*/ 1232 w 1572"/>
                    <a:gd name="connsiteY4" fmla="*/ 596 h 1389"/>
                    <a:gd name="connsiteX5" fmla="*/ 1167 w 1572"/>
                    <a:gd name="connsiteY5" fmla="*/ 509 h 1389"/>
                    <a:gd name="connsiteX6" fmla="*/ 877 w 1572"/>
                    <a:gd name="connsiteY6" fmla="*/ 348 h 1389"/>
                    <a:gd name="connsiteX7" fmla="*/ 648 w 1572"/>
                    <a:gd name="connsiteY7" fmla="*/ 270 h 1389"/>
                    <a:gd name="connsiteX8" fmla="*/ 340 w 1572"/>
                    <a:gd name="connsiteY8" fmla="*/ 187 h 1389"/>
                    <a:gd name="connsiteX9" fmla="*/ 0 w 1572"/>
                    <a:gd name="connsiteY9" fmla="*/ 1389 h 1389"/>
                    <a:gd name="connsiteX10" fmla="*/ 1506 w 1572"/>
                    <a:gd name="connsiteY10" fmla="*/ 1389 h 1389"/>
                    <a:gd name="connsiteX0" fmla="*/ 1520 w 1572"/>
                    <a:gd name="connsiteY0" fmla="*/ 1262 h 1267"/>
                    <a:gd name="connsiteX1" fmla="*/ 1538 w 1572"/>
                    <a:gd name="connsiteY1" fmla="*/ 1038 h 1267"/>
                    <a:gd name="connsiteX2" fmla="*/ 1313 w 1572"/>
                    <a:gd name="connsiteY2" fmla="*/ 624 h 1267"/>
                    <a:gd name="connsiteX3" fmla="*/ 1277 w 1572"/>
                    <a:gd name="connsiteY3" fmla="*/ 570 h 1267"/>
                    <a:gd name="connsiteX4" fmla="*/ 1232 w 1572"/>
                    <a:gd name="connsiteY4" fmla="*/ 474 h 1267"/>
                    <a:gd name="connsiteX5" fmla="*/ 1167 w 1572"/>
                    <a:gd name="connsiteY5" fmla="*/ 387 h 1267"/>
                    <a:gd name="connsiteX6" fmla="*/ 877 w 1572"/>
                    <a:gd name="connsiteY6" fmla="*/ 226 h 1267"/>
                    <a:gd name="connsiteX7" fmla="*/ 648 w 1572"/>
                    <a:gd name="connsiteY7" fmla="*/ 148 h 1267"/>
                    <a:gd name="connsiteX8" fmla="*/ 580 w 1572"/>
                    <a:gd name="connsiteY8" fmla="*/ 187 h 1267"/>
                    <a:gd name="connsiteX9" fmla="*/ 0 w 1572"/>
                    <a:gd name="connsiteY9" fmla="*/ 1267 h 1267"/>
                    <a:gd name="connsiteX10" fmla="*/ 1506 w 1572"/>
                    <a:gd name="connsiteY10" fmla="*/ 1267 h 1267"/>
                    <a:gd name="connsiteX0" fmla="*/ 1520 w 1572"/>
                    <a:gd name="connsiteY0" fmla="*/ 1262 h 1267"/>
                    <a:gd name="connsiteX1" fmla="*/ 1538 w 1572"/>
                    <a:gd name="connsiteY1" fmla="*/ 1038 h 1267"/>
                    <a:gd name="connsiteX2" fmla="*/ 1313 w 1572"/>
                    <a:gd name="connsiteY2" fmla="*/ 624 h 1267"/>
                    <a:gd name="connsiteX3" fmla="*/ 1277 w 1572"/>
                    <a:gd name="connsiteY3" fmla="*/ 570 h 1267"/>
                    <a:gd name="connsiteX4" fmla="*/ 1232 w 1572"/>
                    <a:gd name="connsiteY4" fmla="*/ 474 h 1267"/>
                    <a:gd name="connsiteX5" fmla="*/ 1167 w 1572"/>
                    <a:gd name="connsiteY5" fmla="*/ 387 h 1267"/>
                    <a:gd name="connsiteX6" fmla="*/ 877 w 1572"/>
                    <a:gd name="connsiteY6" fmla="*/ 226 h 1267"/>
                    <a:gd name="connsiteX7" fmla="*/ 648 w 1572"/>
                    <a:gd name="connsiteY7" fmla="*/ 148 h 1267"/>
                    <a:gd name="connsiteX8" fmla="*/ 784 w 1572"/>
                    <a:gd name="connsiteY8" fmla="*/ 146 h 1267"/>
                    <a:gd name="connsiteX9" fmla="*/ 580 w 1572"/>
                    <a:gd name="connsiteY9" fmla="*/ 187 h 1267"/>
                    <a:gd name="connsiteX10" fmla="*/ 0 w 1572"/>
                    <a:gd name="connsiteY10" fmla="*/ 1267 h 1267"/>
                    <a:gd name="connsiteX11" fmla="*/ 1506 w 1572"/>
                    <a:gd name="connsiteY11" fmla="*/ 1267 h 1267"/>
                    <a:gd name="connsiteX0" fmla="*/ 1520 w 1572"/>
                    <a:gd name="connsiteY0" fmla="*/ 1262 h 1267"/>
                    <a:gd name="connsiteX1" fmla="*/ 1538 w 1572"/>
                    <a:gd name="connsiteY1" fmla="*/ 1038 h 1267"/>
                    <a:gd name="connsiteX2" fmla="*/ 1313 w 1572"/>
                    <a:gd name="connsiteY2" fmla="*/ 624 h 1267"/>
                    <a:gd name="connsiteX3" fmla="*/ 1277 w 1572"/>
                    <a:gd name="connsiteY3" fmla="*/ 570 h 1267"/>
                    <a:gd name="connsiteX4" fmla="*/ 1232 w 1572"/>
                    <a:gd name="connsiteY4" fmla="*/ 474 h 1267"/>
                    <a:gd name="connsiteX5" fmla="*/ 1167 w 1572"/>
                    <a:gd name="connsiteY5" fmla="*/ 387 h 1267"/>
                    <a:gd name="connsiteX6" fmla="*/ 877 w 1572"/>
                    <a:gd name="connsiteY6" fmla="*/ 226 h 1267"/>
                    <a:gd name="connsiteX7" fmla="*/ 648 w 1572"/>
                    <a:gd name="connsiteY7" fmla="*/ 148 h 1267"/>
                    <a:gd name="connsiteX8" fmla="*/ 801 w 1572"/>
                    <a:gd name="connsiteY8" fmla="*/ 150 h 1267"/>
                    <a:gd name="connsiteX9" fmla="*/ 784 w 1572"/>
                    <a:gd name="connsiteY9" fmla="*/ 146 h 1267"/>
                    <a:gd name="connsiteX10" fmla="*/ 580 w 1572"/>
                    <a:gd name="connsiteY10" fmla="*/ 187 h 1267"/>
                    <a:gd name="connsiteX11" fmla="*/ 0 w 1572"/>
                    <a:gd name="connsiteY11" fmla="*/ 1267 h 1267"/>
                    <a:gd name="connsiteX12" fmla="*/ 1506 w 1572"/>
                    <a:gd name="connsiteY12" fmla="*/ 1267 h 1267"/>
                    <a:gd name="connsiteX0" fmla="*/ 1520 w 1572"/>
                    <a:gd name="connsiteY0" fmla="*/ 1262 h 1267"/>
                    <a:gd name="connsiteX1" fmla="*/ 1538 w 1572"/>
                    <a:gd name="connsiteY1" fmla="*/ 1038 h 1267"/>
                    <a:gd name="connsiteX2" fmla="*/ 1313 w 1572"/>
                    <a:gd name="connsiteY2" fmla="*/ 624 h 1267"/>
                    <a:gd name="connsiteX3" fmla="*/ 1277 w 1572"/>
                    <a:gd name="connsiteY3" fmla="*/ 570 h 1267"/>
                    <a:gd name="connsiteX4" fmla="*/ 1232 w 1572"/>
                    <a:gd name="connsiteY4" fmla="*/ 474 h 1267"/>
                    <a:gd name="connsiteX5" fmla="*/ 1167 w 1572"/>
                    <a:gd name="connsiteY5" fmla="*/ 387 h 1267"/>
                    <a:gd name="connsiteX6" fmla="*/ 877 w 1572"/>
                    <a:gd name="connsiteY6" fmla="*/ 226 h 1267"/>
                    <a:gd name="connsiteX7" fmla="*/ 774 w 1572"/>
                    <a:gd name="connsiteY7" fmla="*/ 236 h 1267"/>
                    <a:gd name="connsiteX8" fmla="*/ 801 w 1572"/>
                    <a:gd name="connsiteY8" fmla="*/ 150 h 1267"/>
                    <a:gd name="connsiteX9" fmla="*/ 784 w 1572"/>
                    <a:gd name="connsiteY9" fmla="*/ 146 h 1267"/>
                    <a:gd name="connsiteX10" fmla="*/ 580 w 1572"/>
                    <a:gd name="connsiteY10" fmla="*/ 187 h 1267"/>
                    <a:gd name="connsiteX11" fmla="*/ 0 w 1572"/>
                    <a:gd name="connsiteY11" fmla="*/ 1267 h 1267"/>
                    <a:gd name="connsiteX12" fmla="*/ 1506 w 1572"/>
                    <a:gd name="connsiteY12" fmla="*/ 1267 h 1267"/>
                    <a:gd name="connsiteX0" fmla="*/ 1520 w 1572"/>
                    <a:gd name="connsiteY0" fmla="*/ 1262 h 1267"/>
                    <a:gd name="connsiteX1" fmla="*/ 1538 w 1572"/>
                    <a:gd name="connsiteY1" fmla="*/ 1038 h 1267"/>
                    <a:gd name="connsiteX2" fmla="*/ 1313 w 1572"/>
                    <a:gd name="connsiteY2" fmla="*/ 624 h 1267"/>
                    <a:gd name="connsiteX3" fmla="*/ 1277 w 1572"/>
                    <a:gd name="connsiteY3" fmla="*/ 570 h 1267"/>
                    <a:gd name="connsiteX4" fmla="*/ 1232 w 1572"/>
                    <a:gd name="connsiteY4" fmla="*/ 474 h 1267"/>
                    <a:gd name="connsiteX5" fmla="*/ 1167 w 1572"/>
                    <a:gd name="connsiteY5" fmla="*/ 387 h 1267"/>
                    <a:gd name="connsiteX6" fmla="*/ 877 w 1572"/>
                    <a:gd name="connsiteY6" fmla="*/ 226 h 1267"/>
                    <a:gd name="connsiteX7" fmla="*/ 801 w 1572"/>
                    <a:gd name="connsiteY7" fmla="*/ 150 h 1267"/>
                    <a:gd name="connsiteX8" fmla="*/ 784 w 1572"/>
                    <a:gd name="connsiteY8" fmla="*/ 146 h 1267"/>
                    <a:gd name="connsiteX9" fmla="*/ 580 w 1572"/>
                    <a:gd name="connsiteY9" fmla="*/ 187 h 1267"/>
                    <a:gd name="connsiteX10" fmla="*/ 0 w 1572"/>
                    <a:gd name="connsiteY10" fmla="*/ 1267 h 1267"/>
                    <a:gd name="connsiteX11" fmla="*/ 1506 w 1572"/>
                    <a:gd name="connsiteY11" fmla="*/ 1267 h 1267"/>
                    <a:gd name="connsiteX0" fmla="*/ 1520 w 1572"/>
                    <a:gd name="connsiteY0" fmla="*/ 1262 h 1267"/>
                    <a:gd name="connsiteX1" fmla="*/ 1538 w 1572"/>
                    <a:gd name="connsiteY1" fmla="*/ 1038 h 1267"/>
                    <a:gd name="connsiteX2" fmla="*/ 1313 w 1572"/>
                    <a:gd name="connsiteY2" fmla="*/ 624 h 1267"/>
                    <a:gd name="connsiteX3" fmla="*/ 1277 w 1572"/>
                    <a:gd name="connsiteY3" fmla="*/ 570 h 1267"/>
                    <a:gd name="connsiteX4" fmla="*/ 1232 w 1572"/>
                    <a:gd name="connsiteY4" fmla="*/ 474 h 1267"/>
                    <a:gd name="connsiteX5" fmla="*/ 1167 w 1572"/>
                    <a:gd name="connsiteY5" fmla="*/ 387 h 1267"/>
                    <a:gd name="connsiteX6" fmla="*/ 877 w 1572"/>
                    <a:gd name="connsiteY6" fmla="*/ 226 h 1267"/>
                    <a:gd name="connsiteX7" fmla="*/ 801 w 1572"/>
                    <a:gd name="connsiteY7" fmla="*/ 150 h 1267"/>
                    <a:gd name="connsiteX8" fmla="*/ 784 w 1572"/>
                    <a:gd name="connsiteY8" fmla="*/ 146 h 1267"/>
                    <a:gd name="connsiteX9" fmla="*/ 664 w 1572"/>
                    <a:gd name="connsiteY9" fmla="*/ 187 h 1267"/>
                    <a:gd name="connsiteX10" fmla="*/ 0 w 1572"/>
                    <a:gd name="connsiteY10" fmla="*/ 1267 h 1267"/>
                    <a:gd name="connsiteX11" fmla="*/ 1506 w 1572"/>
                    <a:gd name="connsiteY11" fmla="*/ 1267 h 1267"/>
                    <a:gd name="connsiteX0" fmla="*/ 1520 w 1572"/>
                    <a:gd name="connsiteY0" fmla="*/ 1262 h 1267"/>
                    <a:gd name="connsiteX1" fmla="*/ 1538 w 1572"/>
                    <a:gd name="connsiteY1" fmla="*/ 1038 h 1267"/>
                    <a:gd name="connsiteX2" fmla="*/ 1313 w 1572"/>
                    <a:gd name="connsiteY2" fmla="*/ 624 h 1267"/>
                    <a:gd name="connsiteX3" fmla="*/ 1277 w 1572"/>
                    <a:gd name="connsiteY3" fmla="*/ 570 h 1267"/>
                    <a:gd name="connsiteX4" fmla="*/ 1232 w 1572"/>
                    <a:gd name="connsiteY4" fmla="*/ 474 h 1267"/>
                    <a:gd name="connsiteX5" fmla="*/ 1167 w 1572"/>
                    <a:gd name="connsiteY5" fmla="*/ 387 h 1267"/>
                    <a:gd name="connsiteX6" fmla="*/ 877 w 1572"/>
                    <a:gd name="connsiteY6" fmla="*/ 226 h 1267"/>
                    <a:gd name="connsiteX7" fmla="*/ 801 w 1572"/>
                    <a:gd name="connsiteY7" fmla="*/ 150 h 1267"/>
                    <a:gd name="connsiteX8" fmla="*/ 784 w 1572"/>
                    <a:gd name="connsiteY8" fmla="*/ 146 h 1267"/>
                    <a:gd name="connsiteX9" fmla="*/ 736 w 1572"/>
                    <a:gd name="connsiteY9" fmla="*/ 187 h 1267"/>
                    <a:gd name="connsiteX10" fmla="*/ 0 w 1572"/>
                    <a:gd name="connsiteY10" fmla="*/ 1267 h 1267"/>
                    <a:gd name="connsiteX11" fmla="*/ 1506 w 1572"/>
                    <a:gd name="connsiteY11" fmla="*/ 1267 h 1267"/>
                    <a:gd name="connsiteX0" fmla="*/ 1520 w 1572"/>
                    <a:gd name="connsiteY0" fmla="*/ 1261 h 1266"/>
                    <a:gd name="connsiteX1" fmla="*/ 1538 w 1572"/>
                    <a:gd name="connsiteY1" fmla="*/ 1037 h 1266"/>
                    <a:gd name="connsiteX2" fmla="*/ 1313 w 1572"/>
                    <a:gd name="connsiteY2" fmla="*/ 623 h 1266"/>
                    <a:gd name="connsiteX3" fmla="*/ 1277 w 1572"/>
                    <a:gd name="connsiteY3" fmla="*/ 569 h 1266"/>
                    <a:gd name="connsiteX4" fmla="*/ 1232 w 1572"/>
                    <a:gd name="connsiteY4" fmla="*/ 473 h 1266"/>
                    <a:gd name="connsiteX5" fmla="*/ 1167 w 1572"/>
                    <a:gd name="connsiteY5" fmla="*/ 386 h 1266"/>
                    <a:gd name="connsiteX6" fmla="*/ 877 w 1572"/>
                    <a:gd name="connsiteY6" fmla="*/ 225 h 1266"/>
                    <a:gd name="connsiteX7" fmla="*/ 801 w 1572"/>
                    <a:gd name="connsiteY7" fmla="*/ 149 h 1266"/>
                    <a:gd name="connsiteX8" fmla="*/ 736 w 1572"/>
                    <a:gd name="connsiteY8" fmla="*/ 186 h 1266"/>
                    <a:gd name="connsiteX9" fmla="*/ 0 w 1572"/>
                    <a:gd name="connsiteY9" fmla="*/ 1266 h 1266"/>
                    <a:gd name="connsiteX10" fmla="*/ 1506 w 1572"/>
                    <a:gd name="connsiteY10" fmla="*/ 1266 h 1266"/>
                    <a:gd name="connsiteX0" fmla="*/ 1520 w 1572"/>
                    <a:gd name="connsiteY0" fmla="*/ 1075 h 1080"/>
                    <a:gd name="connsiteX1" fmla="*/ 1538 w 1572"/>
                    <a:gd name="connsiteY1" fmla="*/ 851 h 1080"/>
                    <a:gd name="connsiteX2" fmla="*/ 1313 w 1572"/>
                    <a:gd name="connsiteY2" fmla="*/ 437 h 1080"/>
                    <a:gd name="connsiteX3" fmla="*/ 1277 w 1572"/>
                    <a:gd name="connsiteY3" fmla="*/ 383 h 1080"/>
                    <a:gd name="connsiteX4" fmla="*/ 1232 w 1572"/>
                    <a:gd name="connsiteY4" fmla="*/ 287 h 1080"/>
                    <a:gd name="connsiteX5" fmla="*/ 1167 w 1572"/>
                    <a:gd name="connsiteY5" fmla="*/ 200 h 1080"/>
                    <a:gd name="connsiteX6" fmla="*/ 877 w 1572"/>
                    <a:gd name="connsiteY6" fmla="*/ 39 h 1080"/>
                    <a:gd name="connsiteX7" fmla="*/ 736 w 1572"/>
                    <a:gd name="connsiteY7" fmla="*/ 0 h 1080"/>
                    <a:gd name="connsiteX8" fmla="*/ 0 w 1572"/>
                    <a:gd name="connsiteY8" fmla="*/ 1080 h 1080"/>
                    <a:gd name="connsiteX9" fmla="*/ 1506 w 1572"/>
                    <a:gd name="connsiteY9" fmla="*/ 1080 h 1080"/>
                    <a:gd name="connsiteX0" fmla="*/ 1520 w 1572"/>
                    <a:gd name="connsiteY0" fmla="*/ 1222 h 1227"/>
                    <a:gd name="connsiteX1" fmla="*/ 1538 w 1572"/>
                    <a:gd name="connsiteY1" fmla="*/ 998 h 1227"/>
                    <a:gd name="connsiteX2" fmla="*/ 1313 w 1572"/>
                    <a:gd name="connsiteY2" fmla="*/ 584 h 1227"/>
                    <a:gd name="connsiteX3" fmla="*/ 1277 w 1572"/>
                    <a:gd name="connsiteY3" fmla="*/ 530 h 1227"/>
                    <a:gd name="connsiteX4" fmla="*/ 1232 w 1572"/>
                    <a:gd name="connsiteY4" fmla="*/ 434 h 1227"/>
                    <a:gd name="connsiteX5" fmla="*/ 1167 w 1572"/>
                    <a:gd name="connsiteY5" fmla="*/ 347 h 1227"/>
                    <a:gd name="connsiteX6" fmla="*/ 736 w 1572"/>
                    <a:gd name="connsiteY6" fmla="*/ 147 h 1227"/>
                    <a:gd name="connsiteX7" fmla="*/ 0 w 1572"/>
                    <a:gd name="connsiteY7" fmla="*/ 1227 h 1227"/>
                    <a:gd name="connsiteX8" fmla="*/ 1506 w 1572"/>
                    <a:gd name="connsiteY8" fmla="*/ 1227 h 1227"/>
                    <a:gd name="connsiteX0" fmla="*/ 1649 w 1701"/>
                    <a:gd name="connsiteY0" fmla="*/ 1222 h 1227"/>
                    <a:gd name="connsiteX1" fmla="*/ 1667 w 1701"/>
                    <a:gd name="connsiteY1" fmla="*/ 998 h 1227"/>
                    <a:gd name="connsiteX2" fmla="*/ 1442 w 1701"/>
                    <a:gd name="connsiteY2" fmla="*/ 584 h 1227"/>
                    <a:gd name="connsiteX3" fmla="*/ 1406 w 1701"/>
                    <a:gd name="connsiteY3" fmla="*/ 530 h 1227"/>
                    <a:gd name="connsiteX4" fmla="*/ 1361 w 1701"/>
                    <a:gd name="connsiteY4" fmla="*/ 434 h 1227"/>
                    <a:gd name="connsiteX5" fmla="*/ 1296 w 1701"/>
                    <a:gd name="connsiteY5" fmla="*/ 347 h 1227"/>
                    <a:gd name="connsiteX6" fmla="*/ 865 w 1701"/>
                    <a:gd name="connsiteY6" fmla="*/ 147 h 1227"/>
                    <a:gd name="connsiteX7" fmla="*/ 1123 w 1701"/>
                    <a:gd name="connsiteY7" fmla="*/ 258 h 1227"/>
                    <a:gd name="connsiteX8" fmla="*/ 129 w 1701"/>
                    <a:gd name="connsiteY8" fmla="*/ 1227 h 1227"/>
                    <a:gd name="connsiteX9" fmla="*/ 1635 w 1701"/>
                    <a:gd name="connsiteY9" fmla="*/ 1227 h 1227"/>
                    <a:gd name="connsiteX0" fmla="*/ 1649 w 1701"/>
                    <a:gd name="connsiteY0" fmla="*/ 1111 h 1116"/>
                    <a:gd name="connsiteX1" fmla="*/ 1667 w 1701"/>
                    <a:gd name="connsiteY1" fmla="*/ 887 h 1116"/>
                    <a:gd name="connsiteX2" fmla="*/ 1442 w 1701"/>
                    <a:gd name="connsiteY2" fmla="*/ 473 h 1116"/>
                    <a:gd name="connsiteX3" fmla="*/ 1406 w 1701"/>
                    <a:gd name="connsiteY3" fmla="*/ 419 h 1116"/>
                    <a:gd name="connsiteX4" fmla="*/ 1361 w 1701"/>
                    <a:gd name="connsiteY4" fmla="*/ 323 h 1116"/>
                    <a:gd name="connsiteX5" fmla="*/ 1296 w 1701"/>
                    <a:gd name="connsiteY5" fmla="*/ 236 h 1116"/>
                    <a:gd name="connsiteX6" fmla="*/ 1123 w 1701"/>
                    <a:gd name="connsiteY6" fmla="*/ 147 h 1116"/>
                    <a:gd name="connsiteX7" fmla="*/ 129 w 1701"/>
                    <a:gd name="connsiteY7" fmla="*/ 1116 h 1116"/>
                    <a:gd name="connsiteX8" fmla="*/ 1635 w 1701"/>
                    <a:gd name="connsiteY8" fmla="*/ 1116 h 1116"/>
                    <a:gd name="connsiteX0" fmla="*/ 1649 w 1701"/>
                    <a:gd name="connsiteY0" fmla="*/ 1096 h 1101"/>
                    <a:gd name="connsiteX1" fmla="*/ 1667 w 1701"/>
                    <a:gd name="connsiteY1" fmla="*/ 872 h 1101"/>
                    <a:gd name="connsiteX2" fmla="*/ 1442 w 1701"/>
                    <a:gd name="connsiteY2" fmla="*/ 458 h 1101"/>
                    <a:gd name="connsiteX3" fmla="*/ 1406 w 1701"/>
                    <a:gd name="connsiteY3" fmla="*/ 404 h 1101"/>
                    <a:gd name="connsiteX4" fmla="*/ 1361 w 1701"/>
                    <a:gd name="connsiteY4" fmla="*/ 308 h 1101"/>
                    <a:gd name="connsiteX5" fmla="*/ 1123 w 1701"/>
                    <a:gd name="connsiteY5" fmla="*/ 132 h 1101"/>
                    <a:gd name="connsiteX6" fmla="*/ 129 w 1701"/>
                    <a:gd name="connsiteY6" fmla="*/ 1101 h 1101"/>
                    <a:gd name="connsiteX7" fmla="*/ 1635 w 1701"/>
                    <a:gd name="connsiteY7" fmla="*/ 1101 h 1101"/>
                    <a:gd name="connsiteX0" fmla="*/ 1649 w 1686"/>
                    <a:gd name="connsiteY0" fmla="*/ 1096 h 1101"/>
                    <a:gd name="connsiteX1" fmla="*/ 1667 w 1686"/>
                    <a:gd name="connsiteY1" fmla="*/ 872 h 1101"/>
                    <a:gd name="connsiteX2" fmla="*/ 1535 w 1686"/>
                    <a:gd name="connsiteY2" fmla="*/ 458 h 1101"/>
                    <a:gd name="connsiteX3" fmla="*/ 1406 w 1686"/>
                    <a:gd name="connsiteY3" fmla="*/ 404 h 1101"/>
                    <a:gd name="connsiteX4" fmla="*/ 1361 w 1686"/>
                    <a:gd name="connsiteY4" fmla="*/ 308 h 1101"/>
                    <a:gd name="connsiteX5" fmla="*/ 1123 w 1686"/>
                    <a:gd name="connsiteY5" fmla="*/ 132 h 1101"/>
                    <a:gd name="connsiteX6" fmla="*/ 129 w 1686"/>
                    <a:gd name="connsiteY6" fmla="*/ 1101 h 1101"/>
                    <a:gd name="connsiteX7" fmla="*/ 1635 w 1686"/>
                    <a:gd name="connsiteY7" fmla="*/ 1101 h 1101"/>
                    <a:gd name="connsiteX0" fmla="*/ 1649 w 1686"/>
                    <a:gd name="connsiteY0" fmla="*/ 1096 h 1101"/>
                    <a:gd name="connsiteX1" fmla="*/ 1667 w 1686"/>
                    <a:gd name="connsiteY1" fmla="*/ 872 h 1101"/>
                    <a:gd name="connsiteX2" fmla="*/ 1535 w 1686"/>
                    <a:gd name="connsiteY2" fmla="*/ 458 h 1101"/>
                    <a:gd name="connsiteX3" fmla="*/ 1361 w 1686"/>
                    <a:gd name="connsiteY3" fmla="*/ 308 h 1101"/>
                    <a:gd name="connsiteX4" fmla="*/ 1123 w 1686"/>
                    <a:gd name="connsiteY4" fmla="*/ 132 h 1101"/>
                    <a:gd name="connsiteX5" fmla="*/ 129 w 1686"/>
                    <a:gd name="connsiteY5" fmla="*/ 1101 h 1101"/>
                    <a:gd name="connsiteX6" fmla="*/ 1635 w 1686"/>
                    <a:gd name="connsiteY6" fmla="*/ 1101 h 1101"/>
                    <a:gd name="connsiteX0" fmla="*/ 1649 w 1686"/>
                    <a:gd name="connsiteY0" fmla="*/ 964 h 969"/>
                    <a:gd name="connsiteX1" fmla="*/ 1667 w 1686"/>
                    <a:gd name="connsiteY1" fmla="*/ 740 h 969"/>
                    <a:gd name="connsiteX2" fmla="*/ 1535 w 1686"/>
                    <a:gd name="connsiteY2" fmla="*/ 326 h 969"/>
                    <a:gd name="connsiteX3" fmla="*/ 1123 w 1686"/>
                    <a:gd name="connsiteY3" fmla="*/ 0 h 969"/>
                    <a:gd name="connsiteX4" fmla="*/ 129 w 1686"/>
                    <a:gd name="connsiteY4" fmla="*/ 969 h 969"/>
                    <a:gd name="connsiteX5" fmla="*/ 1635 w 1686"/>
                    <a:gd name="connsiteY5" fmla="*/ 969 h 969"/>
                    <a:gd name="connsiteX0" fmla="*/ 1758 w 1795"/>
                    <a:gd name="connsiteY0" fmla="*/ 964 h 969"/>
                    <a:gd name="connsiteX1" fmla="*/ 1776 w 1795"/>
                    <a:gd name="connsiteY1" fmla="*/ 740 h 969"/>
                    <a:gd name="connsiteX2" fmla="*/ 1644 w 1795"/>
                    <a:gd name="connsiteY2" fmla="*/ 326 h 969"/>
                    <a:gd name="connsiteX3" fmla="*/ 1232 w 1795"/>
                    <a:gd name="connsiteY3" fmla="*/ 0 h 969"/>
                    <a:gd name="connsiteX4" fmla="*/ 449 w 1795"/>
                    <a:gd name="connsiteY4" fmla="*/ 775 h 969"/>
                    <a:gd name="connsiteX5" fmla="*/ 238 w 1795"/>
                    <a:gd name="connsiteY5" fmla="*/ 969 h 969"/>
                    <a:gd name="connsiteX6" fmla="*/ 1744 w 1795"/>
                    <a:gd name="connsiteY6" fmla="*/ 969 h 969"/>
                    <a:gd name="connsiteX0" fmla="*/ 1520 w 1557"/>
                    <a:gd name="connsiteY0" fmla="*/ 964 h 969"/>
                    <a:gd name="connsiteX1" fmla="*/ 1538 w 1557"/>
                    <a:gd name="connsiteY1" fmla="*/ 740 h 969"/>
                    <a:gd name="connsiteX2" fmla="*/ 1406 w 1557"/>
                    <a:gd name="connsiteY2" fmla="*/ 326 h 969"/>
                    <a:gd name="connsiteX3" fmla="*/ 994 w 1557"/>
                    <a:gd name="connsiteY3" fmla="*/ 0 h 969"/>
                    <a:gd name="connsiteX4" fmla="*/ 211 w 1557"/>
                    <a:gd name="connsiteY4" fmla="*/ 775 h 969"/>
                    <a:gd name="connsiteX5" fmla="*/ 0 w 1557"/>
                    <a:gd name="connsiteY5" fmla="*/ 969 h 969"/>
                    <a:gd name="connsiteX6" fmla="*/ 122 w 1557"/>
                    <a:gd name="connsiteY6" fmla="*/ 965 h 969"/>
                    <a:gd name="connsiteX7" fmla="*/ 1506 w 1557"/>
                    <a:gd name="connsiteY7" fmla="*/ 969 h 969"/>
                    <a:gd name="connsiteX0" fmla="*/ 1520 w 1557"/>
                    <a:gd name="connsiteY0" fmla="*/ 989 h 994"/>
                    <a:gd name="connsiteX1" fmla="*/ 1538 w 1557"/>
                    <a:gd name="connsiteY1" fmla="*/ 765 h 994"/>
                    <a:gd name="connsiteX2" fmla="*/ 1406 w 1557"/>
                    <a:gd name="connsiteY2" fmla="*/ 351 h 994"/>
                    <a:gd name="connsiteX3" fmla="*/ 994 w 1557"/>
                    <a:gd name="connsiteY3" fmla="*/ 25 h 994"/>
                    <a:gd name="connsiteX4" fmla="*/ 746 w 1557"/>
                    <a:gd name="connsiteY4" fmla="*/ 202 h 994"/>
                    <a:gd name="connsiteX5" fmla="*/ 211 w 1557"/>
                    <a:gd name="connsiteY5" fmla="*/ 800 h 994"/>
                    <a:gd name="connsiteX6" fmla="*/ 0 w 1557"/>
                    <a:gd name="connsiteY6" fmla="*/ 994 h 994"/>
                    <a:gd name="connsiteX7" fmla="*/ 122 w 1557"/>
                    <a:gd name="connsiteY7" fmla="*/ 990 h 994"/>
                    <a:gd name="connsiteX8" fmla="*/ 1506 w 1557"/>
                    <a:gd name="connsiteY8" fmla="*/ 994 h 994"/>
                    <a:gd name="connsiteX0" fmla="*/ 1520 w 1557"/>
                    <a:gd name="connsiteY0" fmla="*/ 989 h 994"/>
                    <a:gd name="connsiteX1" fmla="*/ 1538 w 1557"/>
                    <a:gd name="connsiteY1" fmla="*/ 765 h 994"/>
                    <a:gd name="connsiteX2" fmla="*/ 1406 w 1557"/>
                    <a:gd name="connsiteY2" fmla="*/ 351 h 994"/>
                    <a:gd name="connsiteX3" fmla="*/ 994 w 1557"/>
                    <a:gd name="connsiteY3" fmla="*/ 25 h 994"/>
                    <a:gd name="connsiteX4" fmla="*/ 746 w 1557"/>
                    <a:gd name="connsiteY4" fmla="*/ 202 h 994"/>
                    <a:gd name="connsiteX5" fmla="*/ 211 w 1557"/>
                    <a:gd name="connsiteY5" fmla="*/ 800 h 994"/>
                    <a:gd name="connsiteX6" fmla="*/ 0 w 1557"/>
                    <a:gd name="connsiteY6" fmla="*/ 994 h 994"/>
                    <a:gd name="connsiteX7" fmla="*/ 122 w 1557"/>
                    <a:gd name="connsiteY7" fmla="*/ 990 h 994"/>
                    <a:gd name="connsiteX8" fmla="*/ 1506 w 1557"/>
                    <a:gd name="connsiteY8" fmla="*/ 994 h 994"/>
                    <a:gd name="connsiteX0" fmla="*/ 1520 w 1557"/>
                    <a:gd name="connsiteY0" fmla="*/ 989 h 994"/>
                    <a:gd name="connsiteX1" fmla="*/ 1538 w 1557"/>
                    <a:gd name="connsiteY1" fmla="*/ 765 h 994"/>
                    <a:gd name="connsiteX2" fmla="*/ 1406 w 1557"/>
                    <a:gd name="connsiteY2" fmla="*/ 351 h 994"/>
                    <a:gd name="connsiteX3" fmla="*/ 994 w 1557"/>
                    <a:gd name="connsiteY3" fmla="*/ 25 h 994"/>
                    <a:gd name="connsiteX4" fmla="*/ 902 w 1557"/>
                    <a:gd name="connsiteY4" fmla="*/ 236 h 994"/>
                    <a:gd name="connsiteX5" fmla="*/ 211 w 1557"/>
                    <a:gd name="connsiteY5" fmla="*/ 800 h 994"/>
                    <a:gd name="connsiteX6" fmla="*/ 0 w 1557"/>
                    <a:gd name="connsiteY6" fmla="*/ 994 h 994"/>
                    <a:gd name="connsiteX7" fmla="*/ 122 w 1557"/>
                    <a:gd name="connsiteY7" fmla="*/ 990 h 994"/>
                    <a:gd name="connsiteX8" fmla="*/ 1506 w 1557"/>
                    <a:gd name="connsiteY8" fmla="*/ 994 h 994"/>
                    <a:gd name="connsiteX0" fmla="*/ 1520 w 1557"/>
                    <a:gd name="connsiteY0" fmla="*/ 753 h 758"/>
                    <a:gd name="connsiteX1" fmla="*/ 1538 w 1557"/>
                    <a:gd name="connsiteY1" fmla="*/ 529 h 758"/>
                    <a:gd name="connsiteX2" fmla="*/ 1406 w 1557"/>
                    <a:gd name="connsiteY2" fmla="*/ 115 h 758"/>
                    <a:gd name="connsiteX3" fmla="*/ 902 w 1557"/>
                    <a:gd name="connsiteY3" fmla="*/ 0 h 758"/>
                    <a:gd name="connsiteX4" fmla="*/ 211 w 1557"/>
                    <a:gd name="connsiteY4" fmla="*/ 564 h 758"/>
                    <a:gd name="connsiteX5" fmla="*/ 0 w 1557"/>
                    <a:gd name="connsiteY5" fmla="*/ 758 h 758"/>
                    <a:gd name="connsiteX6" fmla="*/ 122 w 1557"/>
                    <a:gd name="connsiteY6" fmla="*/ 754 h 758"/>
                    <a:gd name="connsiteX7" fmla="*/ 1506 w 1557"/>
                    <a:gd name="connsiteY7" fmla="*/ 758 h 758"/>
                    <a:gd name="connsiteX0" fmla="*/ 1520 w 1557"/>
                    <a:gd name="connsiteY0" fmla="*/ 844 h 849"/>
                    <a:gd name="connsiteX1" fmla="*/ 1538 w 1557"/>
                    <a:gd name="connsiteY1" fmla="*/ 620 h 849"/>
                    <a:gd name="connsiteX2" fmla="*/ 1406 w 1557"/>
                    <a:gd name="connsiteY2" fmla="*/ 206 h 849"/>
                    <a:gd name="connsiteX3" fmla="*/ 1127 w 1557"/>
                    <a:gd name="connsiteY3" fmla="*/ 0 h 849"/>
                    <a:gd name="connsiteX4" fmla="*/ 211 w 1557"/>
                    <a:gd name="connsiteY4" fmla="*/ 655 h 849"/>
                    <a:gd name="connsiteX5" fmla="*/ 0 w 1557"/>
                    <a:gd name="connsiteY5" fmla="*/ 849 h 849"/>
                    <a:gd name="connsiteX6" fmla="*/ 122 w 1557"/>
                    <a:gd name="connsiteY6" fmla="*/ 845 h 849"/>
                    <a:gd name="connsiteX7" fmla="*/ 1506 w 1557"/>
                    <a:gd name="connsiteY7" fmla="*/ 849 h 849"/>
                    <a:gd name="connsiteX0" fmla="*/ 1520 w 1557"/>
                    <a:gd name="connsiteY0" fmla="*/ 815 h 820"/>
                    <a:gd name="connsiteX1" fmla="*/ 1538 w 1557"/>
                    <a:gd name="connsiteY1" fmla="*/ 591 h 820"/>
                    <a:gd name="connsiteX2" fmla="*/ 1406 w 1557"/>
                    <a:gd name="connsiteY2" fmla="*/ 177 h 820"/>
                    <a:gd name="connsiteX3" fmla="*/ 1222 w 1557"/>
                    <a:gd name="connsiteY3" fmla="*/ 0 h 820"/>
                    <a:gd name="connsiteX4" fmla="*/ 211 w 1557"/>
                    <a:gd name="connsiteY4" fmla="*/ 626 h 820"/>
                    <a:gd name="connsiteX5" fmla="*/ 0 w 1557"/>
                    <a:gd name="connsiteY5" fmla="*/ 820 h 820"/>
                    <a:gd name="connsiteX6" fmla="*/ 122 w 1557"/>
                    <a:gd name="connsiteY6" fmla="*/ 816 h 820"/>
                    <a:gd name="connsiteX7" fmla="*/ 1506 w 1557"/>
                    <a:gd name="connsiteY7" fmla="*/ 820 h 820"/>
                    <a:gd name="connsiteX0" fmla="*/ 1520 w 1557"/>
                    <a:gd name="connsiteY0" fmla="*/ 815 h 820"/>
                    <a:gd name="connsiteX1" fmla="*/ 1538 w 1557"/>
                    <a:gd name="connsiteY1" fmla="*/ 591 h 820"/>
                    <a:gd name="connsiteX2" fmla="*/ 1406 w 1557"/>
                    <a:gd name="connsiteY2" fmla="*/ 177 h 820"/>
                    <a:gd name="connsiteX3" fmla="*/ 1222 w 1557"/>
                    <a:gd name="connsiteY3" fmla="*/ 0 h 820"/>
                    <a:gd name="connsiteX4" fmla="*/ 283 w 1557"/>
                    <a:gd name="connsiteY4" fmla="*/ 626 h 820"/>
                    <a:gd name="connsiteX5" fmla="*/ 0 w 1557"/>
                    <a:gd name="connsiteY5" fmla="*/ 820 h 820"/>
                    <a:gd name="connsiteX6" fmla="*/ 122 w 1557"/>
                    <a:gd name="connsiteY6" fmla="*/ 816 h 820"/>
                    <a:gd name="connsiteX7" fmla="*/ 1506 w 1557"/>
                    <a:gd name="connsiteY7" fmla="*/ 820 h 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57" h="820">
                      <a:moveTo>
                        <a:pt x="1520" y="815"/>
                      </a:moveTo>
                      <a:cubicBezTo>
                        <a:pt x="1511" y="778"/>
                        <a:pt x="1557" y="697"/>
                        <a:pt x="1538" y="591"/>
                      </a:cubicBezTo>
                      <a:cubicBezTo>
                        <a:pt x="1519" y="485"/>
                        <a:pt x="1449" y="255"/>
                        <a:pt x="1406" y="177"/>
                      </a:cubicBezTo>
                      <a:lnTo>
                        <a:pt x="1222" y="0"/>
                      </a:lnTo>
                      <a:cubicBezTo>
                        <a:pt x="1092" y="129"/>
                        <a:pt x="487" y="489"/>
                        <a:pt x="283" y="626"/>
                      </a:cubicBezTo>
                      <a:cubicBezTo>
                        <a:pt x="79" y="763"/>
                        <a:pt x="35" y="788"/>
                        <a:pt x="0" y="820"/>
                      </a:cubicBezTo>
                      <a:lnTo>
                        <a:pt x="122" y="816"/>
                      </a:lnTo>
                      <a:lnTo>
                        <a:pt x="1506" y="820"/>
                      </a:lnTo>
                    </a:path>
                  </a:pathLst>
                </a:custGeom>
                <a:gradFill>
                  <a:gsLst>
                    <a:gs pos="36000">
                      <a:srgbClr val="FFC000">
                        <a:alpha val="95000"/>
                      </a:srgb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18900000" scaled="1"/>
                </a:gradFill>
                <a:ln w="190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/>
                <a:lstStyle/>
                <a:p>
                  <a:endParaRPr lang="it-IT"/>
                </a:p>
              </p:txBody>
            </p:sp>
            <p:sp>
              <p:nvSpPr>
                <p:cNvPr id="36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5890624" y="5905174"/>
                  <a:ext cx="229636" cy="276999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 lIns="0" tIns="0" rIns="0" bIns="0">
                  <a:spAutoFit/>
                </a:bodyPr>
                <a:lstStyle/>
                <a:p>
                  <a:endParaRPr lang="it-IT" dirty="0"/>
                </a:p>
              </p:txBody>
            </p:sp>
            <p:sp>
              <p:nvSpPr>
                <p:cNvPr id="39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5282094" y="4695187"/>
                  <a:ext cx="461286" cy="369332"/>
                </a:xfrm>
                <a:prstGeom prst="rect">
                  <a:avLst/>
                </a:prstGeom>
                <a:noFill/>
                <a:ln w="19050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r>
                    <a:rPr lang="it-IT" dirty="0" smtClean="0"/>
                    <a:t>C</a:t>
                  </a:r>
                  <a:endParaRPr lang="it-IT" dirty="0"/>
                </a:p>
              </p:txBody>
            </p:sp>
            <p:cxnSp>
              <p:nvCxnSpPr>
                <p:cNvPr id="40" name="Connettore 1 39"/>
                <p:cNvCxnSpPr/>
                <p:nvPr/>
              </p:nvCxnSpPr>
              <p:spPr bwMode="auto">
                <a:xfrm rot="10800000" flipH="1" flipV="1">
                  <a:off x="4220696" y="5894990"/>
                  <a:ext cx="1728000" cy="790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8" name="Connettore 1 37"/>
                <p:cNvCxnSpPr>
                  <a:endCxn id="34" idx="3"/>
                </p:cNvCxnSpPr>
                <p:nvPr/>
              </p:nvCxnSpPr>
              <p:spPr bwMode="auto">
                <a:xfrm flipV="1">
                  <a:off x="4223145" y="4966716"/>
                  <a:ext cx="1385359" cy="933822"/>
                </a:xfrm>
                <a:prstGeom prst="line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rgbClr val="0070C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41" name="Text Box 34"/>
              <p:cNvSpPr txBox="1">
                <a:spLocks noChangeArrowheads="1"/>
              </p:cNvSpPr>
              <p:nvPr/>
            </p:nvSpPr>
            <p:spPr bwMode="auto">
              <a:xfrm>
                <a:off x="4144975" y="5861781"/>
                <a:ext cx="413466" cy="369332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endParaRPr lang="it-IT" dirty="0"/>
              </a:p>
            </p:txBody>
          </p:sp>
        </p:grpSp>
        <p:sp>
          <p:nvSpPr>
            <p:cNvPr id="75" name="Arco 74"/>
            <p:cNvSpPr/>
            <p:nvPr/>
          </p:nvSpPr>
          <p:spPr bwMode="auto">
            <a:xfrm>
              <a:off x="4198146" y="5680506"/>
              <a:ext cx="723183" cy="703623"/>
            </a:xfrm>
            <a:prstGeom prst="arc">
              <a:avLst>
                <a:gd name="adj1" fmla="val 19602440"/>
                <a:gd name="adj2" fmla="val 0"/>
              </a:avLst>
            </a:prstGeom>
            <a:solidFill>
              <a:srgbClr val="C00000"/>
            </a:solidFill>
            <a:ln w="73025" cap="flat" cmpd="dbl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charset="0"/>
              </a:endParaRPr>
            </a:p>
          </p:txBody>
        </p:sp>
      </p:grpSp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0" y="1037368"/>
            <a:ext cx="3920648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Postulato della divisibilità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0" y="1528937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Dato un angolo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it-IT" sz="2000" b="1" dirty="0" smtClean="0"/>
              <a:t> e un numero naturale n&gt;1, esiste sempre il sottomultiplo dell’angolo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it-IT" sz="2000" b="1" dirty="0" smtClean="0"/>
              <a:t> secondo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it-IT" sz="2000" b="1" dirty="0" smtClean="0"/>
              <a:t>.</a:t>
            </a:r>
          </a:p>
        </p:txBody>
      </p:sp>
      <p:sp>
        <p:nvSpPr>
          <p:cNvPr id="127" name="Text Box 2"/>
          <p:cNvSpPr txBox="1">
            <a:spLocks noChangeArrowheads="1"/>
          </p:cNvSpPr>
          <p:nvPr/>
        </p:nvSpPr>
        <p:spPr bwMode="auto">
          <a:xfrm>
            <a:off x="0" y="2332691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In altre parole, il postulato dice che è sempre possibile dividere un angolo in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it-IT" sz="2000" b="1" dirty="0" smtClean="0"/>
              <a:t> parti congruenti.</a:t>
            </a: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0" y="3206459"/>
            <a:ext cx="1828800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 Box 2"/>
          <p:cNvSpPr txBox="1">
            <a:spLocks noChangeArrowheads="1"/>
          </p:cNvSpPr>
          <p:nvPr/>
        </p:nvSpPr>
        <p:spPr bwMode="auto">
          <a:xfrm>
            <a:off x="0" y="3712642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La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bisettrice</a:t>
            </a:r>
            <a:r>
              <a:rPr lang="it-IT" sz="2000" b="1" dirty="0" smtClean="0"/>
              <a:t> di un angolo è la semiretta interna all’angolo che ha origine nel vertice e divide l’angolo in due angoli congruenti.</a:t>
            </a: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2148707" y="6309728"/>
            <a:ext cx="48533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AVC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sym typeface="Symbol"/>
              </a:rPr>
              <a:t>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CVB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4" name="Text Box 34"/>
          <p:cNvSpPr txBox="1">
            <a:spLocks noChangeArrowheads="1"/>
          </p:cNvSpPr>
          <p:nvPr/>
        </p:nvSpPr>
        <p:spPr bwMode="auto">
          <a:xfrm>
            <a:off x="250521" y="4925775"/>
            <a:ext cx="576737" cy="3385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it-IT" sz="2400" baseline="30000" dirty="0"/>
          </a:p>
        </p:txBody>
      </p:sp>
      <p:sp>
        <p:nvSpPr>
          <p:cNvPr id="31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MULTIPLI E SOTTOMULTIPLI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 ANGOLO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37" grpId="0"/>
      <p:bldP spid="127" grpId="0"/>
      <p:bldP spid="49" grpId="0" animBg="1"/>
      <p:bldP spid="50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5" name="Rectangle 3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UNA SUPERFICIE PIANA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0" y="1159992"/>
            <a:ext cx="9906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Nell’insieme delle superfici piane, la </a:t>
            </a:r>
            <a:r>
              <a:rPr lang="it-IT" sz="2000" b="1" dirty="0" smtClean="0"/>
              <a:t>relazione di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uguale estensione</a:t>
            </a:r>
            <a:r>
              <a:rPr lang="it-IT" sz="2000" b="1" dirty="0" smtClean="0"/>
              <a:t>, è </a:t>
            </a:r>
            <a:r>
              <a:rPr lang="it-IT" sz="2000" b="1" dirty="0" smtClean="0"/>
              <a:t>una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relazione di equivalenza</a:t>
            </a:r>
            <a:r>
              <a:rPr lang="it-IT" sz="2000" b="1" dirty="0" smtClean="0"/>
              <a:t>. </a:t>
            </a:r>
            <a:br>
              <a:rPr lang="it-IT" sz="2000" b="1" dirty="0" smtClean="0"/>
            </a:br>
            <a:r>
              <a:rPr lang="it-IT" sz="2000" b="1" dirty="0" smtClean="0"/>
              <a:t>      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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</a:t>
            </a:r>
            <a:r>
              <a:rPr lang="it-IT" sz="2000" b="1" dirty="0" smtClean="0"/>
              <a:t>    </a:t>
            </a:r>
            <a:r>
              <a:rPr lang="it-IT" sz="2000" b="1" dirty="0" smtClean="0">
                <a:sym typeface="Symbol"/>
              </a:rPr>
              <a:t>⇔  </a:t>
            </a:r>
            <a:r>
              <a:rPr lang="el-G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Symbol"/>
              </a:rPr>
              <a:t>α</a:t>
            </a:r>
            <a:r>
              <a:rPr lang="it-IT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l-G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Symbol"/>
              </a:rPr>
              <a:t>β</a:t>
            </a:r>
            <a:r>
              <a:rPr lang="it-IT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  <a:sym typeface="Symbol"/>
              </a:rPr>
              <a:t> </a:t>
            </a:r>
            <a:r>
              <a:rPr lang="it-IT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       </a:t>
            </a:r>
            <a:r>
              <a:rPr lang="it-IT" sz="24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it-IT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dove </a:t>
            </a:r>
            <a:r>
              <a:rPr lang="el-GR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α</a:t>
            </a:r>
            <a:r>
              <a:rPr lang="it-IT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e </a:t>
            </a:r>
            <a:r>
              <a:rPr lang="el-GR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β</a:t>
            </a:r>
            <a:r>
              <a:rPr lang="it-IT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sono le </a:t>
            </a:r>
            <a:r>
              <a:rPr lang="it-IT" sz="2000" b="1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aree delle due superfici piane A e B</a:t>
            </a:r>
            <a:endParaRPr lang="it-IT" sz="2000" b="1" i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422914" name="Rectangle 2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-1" y="740188"/>
            <a:ext cx="1603333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Proprietà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Ovale 25"/>
          <p:cNvSpPr/>
          <p:nvPr/>
        </p:nvSpPr>
        <p:spPr bwMode="auto">
          <a:xfrm>
            <a:off x="300625" y="3244241"/>
            <a:ext cx="9444624" cy="3056351"/>
          </a:xfrm>
          <a:prstGeom prst="ellipse">
            <a:avLst/>
          </a:prstGeom>
          <a:solidFill>
            <a:srgbClr val="FFFFB9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29" name="Figura a mano libera 28"/>
          <p:cNvSpPr/>
          <p:nvPr/>
        </p:nvSpPr>
        <p:spPr bwMode="auto">
          <a:xfrm>
            <a:off x="651354" y="3331923"/>
            <a:ext cx="3131506" cy="2029217"/>
          </a:xfrm>
          <a:custGeom>
            <a:avLst/>
            <a:gdLst>
              <a:gd name="connsiteX0" fmla="*/ 1903956 w 2008340"/>
              <a:gd name="connsiteY0" fmla="*/ 0 h 2192055"/>
              <a:gd name="connsiteX1" fmla="*/ 1691014 w 2008340"/>
              <a:gd name="connsiteY1" fmla="*/ 1089765 h 2192055"/>
              <a:gd name="connsiteX2" fmla="*/ 0 w 2008340"/>
              <a:gd name="connsiteY2" fmla="*/ 2192055 h 219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340" h="2192055">
                <a:moveTo>
                  <a:pt x="1903956" y="0"/>
                </a:moveTo>
                <a:cubicBezTo>
                  <a:pt x="1956148" y="362211"/>
                  <a:pt x="2008340" y="724423"/>
                  <a:pt x="1691014" y="1089765"/>
                </a:cubicBezTo>
                <a:cubicBezTo>
                  <a:pt x="1373688" y="1455107"/>
                  <a:pt x="167014" y="2102285"/>
                  <a:pt x="0" y="2192055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38" name="Figura a mano libera 37"/>
          <p:cNvSpPr/>
          <p:nvPr/>
        </p:nvSpPr>
        <p:spPr bwMode="auto">
          <a:xfrm>
            <a:off x="7370420" y="4085425"/>
            <a:ext cx="939452" cy="1797043"/>
          </a:xfrm>
          <a:custGeom>
            <a:avLst/>
            <a:gdLst>
              <a:gd name="connsiteX0" fmla="*/ 112734 w 939452"/>
              <a:gd name="connsiteY0" fmla="*/ 0 h 1465545"/>
              <a:gd name="connsiteX1" fmla="*/ 137786 w 939452"/>
              <a:gd name="connsiteY1" fmla="*/ 726510 h 1465545"/>
              <a:gd name="connsiteX2" fmla="*/ 939452 w 939452"/>
              <a:gd name="connsiteY2" fmla="*/ 1465545 h 146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39452" h="1465545">
                <a:moveTo>
                  <a:pt x="112734" y="0"/>
                </a:moveTo>
                <a:cubicBezTo>
                  <a:pt x="56367" y="241126"/>
                  <a:pt x="0" y="482253"/>
                  <a:pt x="137786" y="726510"/>
                </a:cubicBezTo>
                <a:cubicBezTo>
                  <a:pt x="275572" y="970768"/>
                  <a:pt x="607512" y="1218156"/>
                  <a:pt x="939452" y="1465545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43" name="Figura a mano libera 42"/>
          <p:cNvSpPr/>
          <p:nvPr/>
        </p:nvSpPr>
        <p:spPr bwMode="auto">
          <a:xfrm>
            <a:off x="3645074" y="3670126"/>
            <a:ext cx="4584526" cy="1077238"/>
          </a:xfrm>
          <a:custGeom>
            <a:avLst/>
            <a:gdLst>
              <a:gd name="connsiteX0" fmla="*/ 0 w 4584526"/>
              <a:gd name="connsiteY0" fmla="*/ 225468 h 1077238"/>
              <a:gd name="connsiteX1" fmla="*/ 2016690 w 4584526"/>
              <a:gd name="connsiteY1" fmla="*/ 1039660 h 1077238"/>
              <a:gd name="connsiteX2" fmla="*/ 4584526 w 4584526"/>
              <a:gd name="connsiteY2" fmla="*/ 0 h 1077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84526" h="1077238">
                <a:moveTo>
                  <a:pt x="0" y="225468"/>
                </a:moveTo>
                <a:cubicBezTo>
                  <a:pt x="626301" y="651353"/>
                  <a:pt x="1252602" y="1077238"/>
                  <a:pt x="2016690" y="1039660"/>
                </a:cubicBezTo>
                <a:cubicBezTo>
                  <a:pt x="2780778" y="1002082"/>
                  <a:pt x="3682652" y="501041"/>
                  <a:pt x="4584526" y="0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44" name="Figura a mano libera 43"/>
          <p:cNvSpPr/>
          <p:nvPr/>
        </p:nvSpPr>
        <p:spPr bwMode="auto">
          <a:xfrm>
            <a:off x="4185633" y="4298368"/>
            <a:ext cx="502276" cy="1970467"/>
          </a:xfrm>
          <a:custGeom>
            <a:avLst/>
            <a:gdLst>
              <a:gd name="connsiteX0" fmla="*/ 77273 w 502276"/>
              <a:gd name="connsiteY0" fmla="*/ 0 h 2421228"/>
              <a:gd name="connsiteX1" fmla="*/ 489397 w 502276"/>
              <a:gd name="connsiteY1" fmla="*/ 1429554 h 2421228"/>
              <a:gd name="connsiteX2" fmla="*/ 0 w 502276"/>
              <a:gd name="connsiteY2" fmla="*/ 2421228 h 2421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276" h="2421228">
                <a:moveTo>
                  <a:pt x="77273" y="0"/>
                </a:moveTo>
                <a:cubicBezTo>
                  <a:pt x="289774" y="513008"/>
                  <a:pt x="502276" y="1026016"/>
                  <a:pt x="489397" y="1429554"/>
                </a:cubicBezTo>
                <a:cubicBezTo>
                  <a:pt x="476518" y="1833092"/>
                  <a:pt x="238259" y="2127160"/>
                  <a:pt x="0" y="2421228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124" name="Text Box 2"/>
          <p:cNvSpPr txBox="1">
            <a:spLocks noChangeArrowheads="1"/>
          </p:cNvSpPr>
          <p:nvPr/>
        </p:nvSpPr>
        <p:spPr bwMode="auto">
          <a:xfrm>
            <a:off x="12526" y="2326476"/>
            <a:ext cx="9906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b="1" dirty="0" smtClean="0"/>
              <a:t>La relazione determina una partizione dell’insieme </a:t>
            </a:r>
            <a:r>
              <a:rPr lang="it-IT" b="1" dirty="0" smtClean="0"/>
              <a:t>delle superfici piane </a:t>
            </a:r>
            <a:r>
              <a:rPr lang="it-IT" b="1" dirty="0" smtClean="0"/>
              <a:t>in </a:t>
            </a:r>
            <a:r>
              <a:rPr lang="it-IT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 di equivalenza</a:t>
            </a:r>
            <a:r>
              <a:rPr lang="it-IT" b="1" dirty="0" smtClean="0"/>
              <a:t>, ognuna delle quali è detta </a:t>
            </a:r>
            <a:r>
              <a:rPr lang="it-IT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area</a:t>
            </a:r>
            <a:endParaRPr lang="it-IT" b="1" dirty="0" smtClean="0"/>
          </a:p>
        </p:txBody>
      </p:sp>
      <p:sp>
        <p:nvSpPr>
          <p:cNvPr id="119" name="Ovale 118"/>
          <p:cNvSpPr/>
          <p:nvPr/>
        </p:nvSpPr>
        <p:spPr bwMode="auto">
          <a:xfrm>
            <a:off x="1211580" y="4034790"/>
            <a:ext cx="285750" cy="285750"/>
          </a:xfrm>
          <a:prstGeom prst="ellipse">
            <a:avLst/>
          </a:prstGeom>
          <a:solidFill>
            <a:srgbClr val="FFFF0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121" name="Rettangolo 120"/>
          <p:cNvSpPr/>
          <p:nvPr/>
        </p:nvSpPr>
        <p:spPr bwMode="auto">
          <a:xfrm>
            <a:off x="1863090" y="3771900"/>
            <a:ext cx="285750" cy="285750"/>
          </a:xfrm>
          <a:prstGeom prst="rect">
            <a:avLst/>
          </a:prstGeom>
          <a:solidFill>
            <a:srgbClr val="FFFF0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22" name="Triangolo isoscele 121"/>
          <p:cNvSpPr/>
          <p:nvPr/>
        </p:nvSpPr>
        <p:spPr bwMode="auto">
          <a:xfrm>
            <a:off x="2423160" y="3749040"/>
            <a:ext cx="240030" cy="388620"/>
          </a:xfrm>
          <a:prstGeom prst="triangle">
            <a:avLst/>
          </a:prstGeom>
          <a:solidFill>
            <a:srgbClr val="FFFF0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23" name="Rettangolo 122"/>
          <p:cNvSpPr/>
          <p:nvPr/>
        </p:nvSpPr>
        <p:spPr bwMode="auto">
          <a:xfrm>
            <a:off x="1657350" y="4400550"/>
            <a:ext cx="377190" cy="182880"/>
          </a:xfrm>
          <a:prstGeom prst="rect">
            <a:avLst/>
          </a:prstGeom>
          <a:solidFill>
            <a:srgbClr val="FFFF0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25" name="Parallelogramma 124"/>
          <p:cNvSpPr/>
          <p:nvPr/>
        </p:nvSpPr>
        <p:spPr bwMode="auto">
          <a:xfrm>
            <a:off x="777240" y="4560570"/>
            <a:ext cx="354330" cy="194310"/>
          </a:xfrm>
          <a:prstGeom prst="parallelogram">
            <a:avLst/>
          </a:prstGeom>
          <a:solidFill>
            <a:srgbClr val="FFFF00"/>
          </a:solidFill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26" name="Ovale 125"/>
          <p:cNvSpPr>
            <a:spLocks noChangeAspect="1"/>
          </p:cNvSpPr>
          <p:nvPr/>
        </p:nvSpPr>
        <p:spPr bwMode="auto">
          <a:xfrm>
            <a:off x="2655565" y="4987285"/>
            <a:ext cx="428625" cy="428625"/>
          </a:xfrm>
          <a:prstGeom prst="ellipse">
            <a:avLst/>
          </a:prstGeom>
          <a:solidFill>
            <a:srgbClr val="00B0F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it-IT" smtClean="0"/>
          </a:p>
        </p:txBody>
      </p:sp>
      <p:sp>
        <p:nvSpPr>
          <p:cNvPr id="138" name="Rettangolo 137"/>
          <p:cNvSpPr>
            <a:spLocks noChangeAspect="1"/>
          </p:cNvSpPr>
          <p:nvPr/>
        </p:nvSpPr>
        <p:spPr bwMode="auto">
          <a:xfrm>
            <a:off x="3101340" y="5353050"/>
            <a:ext cx="565787" cy="274320"/>
          </a:xfrm>
          <a:prstGeom prst="rect">
            <a:avLst/>
          </a:prstGeom>
          <a:solidFill>
            <a:srgbClr val="00B0F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39" name="Parallelogramma 138"/>
          <p:cNvSpPr>
            <a:spLocks noChangeAspect="1"/>
          </p:cNvSpPr>
          <p:nvPr/>
        </p:nvSpPr>
        <p:spPr bwMode="auto">
          <a:xfrm>
            <a:off x="2221221" y="5513057"/>
            <a:ext cx="531495" cy="291465"/>
          </a:xfrm>
          <a:prstGeom prst="parallelogram">
            <a:avLst/>
          </a:prstGeom>
          <a:solidFill>
            <a:srgbClr val="00B0F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40" name="Rettangolo 139"/>
          <p:cNvSpPr>
            <a:spLocks noChangeAspect="1"/>
          </p:cNvSpPr>
          <p:nvPr/>
        </p:nvSpPr>
        <p:spPr bwMode="auto">
          <a:xfrm>
            <a:off x="3352794" y="4644384"/>
            <a:ext cx="428625" cy="428625"/>
          </a:xfrm>
          <a:prstGeom prst="rect">
            <a:avLst/>
          </a:prstGeom>
          <a:solidFill>
            <a:srgbClr val="00B0F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42" name="Ovale 141"/>
          <p:cNvSpPr>
            <a:spLocks noChangeAspect="1"/>
          </p:cNvSpPr>
          <p:nvPr/>
        </p:nvSpPr>
        <p:spPr bwMode="auto">
          <a:xfrm>
            <a:off x="3722365" y="3322315"/>
            <a:ext cx="642937" cy="642937"/>
          </a:xfrm>
          <a:prstGeom prst="ellipse">
            <a:avLst/>
          </a:prstGeom>
          <a:solidFill>
            <a:srgbClr val="00FF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it-IT" smtClean="0"/>
          </a:p>
        </p:txBody>
      </p:sp>
      <p:sp>
        <p:nvSpPr>
          <p:cNvPr id="144" name="Rettangolo 143"/>
          <p:cNvSpPr>
            <a:spLocks noChangeAspect="1"/>
          </p:cNvSpPr>
          <p:nvPr/>
        </p:nvSpPr>
        <p:spPr bwMode="auto">
          <a:xfrm>
            <a:off x="4533896" y="3928103"/>
            <a:ext cx="848683" cy="411480"/>
          </a:xfrm>
          <a:prstGeom prst="rect">
            <a:avLst/>
          </a:prstGeom>
          <a:solidFill>
            <a:srgbClr val="00FF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46" name="Parallelogramma 145"/>
          <p:cNvSpPr>
            <a:spLocks noChangeAspect="1"/>
          </p:cNvSpPr>
          <p:nvPr/>
        </p:nvSpPr>
        <p:spPr bwMode="auto">
          <a:xfrm>
            <a:off x="4431022" y="3322308"/>
            <a:ext cx="797244" cy="437197"/>
          </a:xfrm>
          <a:prstGeom prst="parallelogram">
            <a:avLst/>
          </a:prstGeom>
          <a:solidFill>
            <a:srgbClr val="00FF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47" name="Rettangolo 146"/>
          <p:cNvSpPr>
            <a:spLocks noChangeAspect="1"/>
          </p:cNvSpPr>
          <p:nvPr/>
        </p:nvSpPr>
        <p:spPr bwMode="auto">
          <a:xfrm>
            <a:off x="6625580" y="3482330"/>
            <a:ext cx="642938" cy="642938"/>
          </a:xfrm>
          <a:prstGeom prst="rect">
            <a:avLst/>
          </a:prstGeom>
          <a:solidFill>
            <a:srgbClr val="00FF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48" name="Triangolo isoscele 147"/>
          <p:cNvSpPr>
            <a:spLocks noChangeAspect="1"/>
          </p:cNvSpPr>
          <p:nvPr/>
        </p:nvSpPr>
        <p:spPr bwMode="auto">
          <a:xfrm>
            <a:off x="3981452" y="4827270"/>
            <a:ext cx="360045" cy="582930"/>
          </a:xfrm>
          <a:prstGeom prst="triangle">
            <a:avLst/>
          </a:prstGeom>
          <a:solidFill>
            <a:srgbClr val="00B0F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49" name="Triangolo isoscele 148"/>
          <p:cNvSpPr>
            <a:spLocks noChangeAspect="1"/>
          </p:cNvSpPr>
          <p:nvPr/>
        </p:nvSpPr>
        <p:spPr bwMode="auto">
          <a:xfrm>
            <a:off x="5756906" y="3528053"/>
            <a:ext cx="540063" cy="874395"/>
          </a:xfrm>
          <a:prstGeom prst="triangle">
            <a:avLst/>
          </a:prstGeom>
          <a:solidFill>
            <a:srgbClr val="00FF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56" name="Ovale 155"/>
          <p:cNvSpPr>
            <a:spLocks noChangeAspect="1"/>
          </p:cNvSpPr>
          <p:nvPr/>
        </p:nvSpPr>
        <p:spPr bwMode="auto">
          <a:xfrm>
            <a:off x="5074919" y="4834889"/>
            <a:ext cx="546496" cy="546496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</a:pPr>
            <a:endParaRPr lang="it-IT" smtClean="0"/>
          </a:p>
        </p:txBody>
      </p:sp>
      <p:sp>
        <p:nvSpPr>
          <p:cNvPr id="161" name="Rettangolo 160"/>
          <p:cNvSpPr>
            <a:spLocks noChangeAspect="1"/>
          </p:cNvSpPr>
          <p:nvPr/>
        </p:nvSpPr>
        <p:spPr bwMode="auto">
          <a:xfrm>
            <a:off x="5749287" y="5577836"/>
            <a:ext cx="721382" cy="349758"/>
          </a:xfrm>
          <a:prstGeom prst="rect">
            <a:avLst/>
          </a:prstGeom>
          <a:solidFill>
            <a:srgbClr val="FF00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62" name="Parallelogramma 161"/>
          <p:cNvSpPr>
            <a:spLocks noChangeAspect="1"/>
          </p:cNvSpPr>
          <p:nvPr/>
        </p:nvSpPr>
        <p:spPr bwMode="auto">
          <a:xfrm>
            <a:off x="6343644" y="4789159"/>
            <a:ext cx="677659" cy="371617"/>
          </a:xfrm>
          <a:prstGeom prst="parallelogram">
            <a:avLst/>
          </a:prstGeom>
          <a:solidFill>
            <a:srgbClr val="FF00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63" name="Rettangolo 162"/>
          <p:cNvSpPr>
            <a:spLocks noChangeAspect="1"/>
          </p:cNvSpPr>
          <p:nvPr/>
        </p:nvSpPr>
        <p:spPr bwMode="auto">
          <a:xfrm>
            <a:off x="6869425" y="5429245"/>
            <a:ext cx="546497" cy="546497"/>
          </a:xfrm>
          <a:prstGeom prst="rect">
            <a:avLst/>
          </a:prstGeom>
          <a:solidFill>
            <a:srgbClr val="FF00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65" name="Triangolo isoscele 164"/>
          <p:cNvSpPr>
            <a:spLocks noChangeAspect="1"/>
          </p:cNvSpPr>
          <p:nvPr/>
        </p:nvSpPr>
        <p:spPr bwMode="auto">
          <a:xfrm>
            <a:off x="4766309" y="5417814"/>
            <a:ext cx="459052" cy="743236"/>
          </a:xfrm>
          <a:prstGeom prst="triangle">
            <a:avLst/>
          </a:prstGeom>
          <a:solidFill>
            <a:srgbClr val="FF000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66" name="Ovale 165"/>
          <p:cNvSpPr>
            <a:spLocks noChangeAspect="1"/>
          </p:cNvSpPr>
          <p:nvPr/>
        </p:nvSpPr>
        <p:spPr bwMode="auto">
          <a:xfrm>
            <a:off x="7947667" y="4210057"/>
            <a:ext cx="214313" cy="214313"/>
          </a:xfrm>
          <a:prstGeom prst="ellipse">
            <a:avLst/>
          </a:prstGeom>
          <a:solidFill>
            <a:srgbClr val="339966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167" name="Rettangolo 166"/>
          <p:cNvSpPr>
            <a:spLocks noChangeAspect="1"/>
          </p:cNvSpPr>
          <p:nvPr/>
        </p:nvSpPr>
        <p:spPr bwMode="auto">
          <a:xfrm>
            <a:off x="8702047" y="4152907"/>
            <a:ext cx="214313" cy="214313"/>
          </a:xfrm>
          <a:prstGeom prst="rect">
            <a:avLst/>
          </a:prstGeom>
          <a:solidFill>
            <a:srgbClr val="339966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69" name="Triangolo isoscele 168"/>
          <p:cNvSpPr>
            <a:spLocks noChangeAspect="1"/>
          </p:cNvSpPr>
          <p:nvPr/>
        </p:nvSpPr>
        <p:spPr bwMode="auto">
          <a:xfrm>
            <a:off x="9284973" y="4575813"/>
            <a:ext cx="180025" cy="291465"/>
          </a:xfrm>
          <a:prstGeom prst="triangle">
            <a:avLst/>
          </a:prstGeom>
          <a:solidFill>
            <a:srgbClr val="339966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70" name="Rettangolo 169"/>
          <p:cNvSpPr>
            <a:spLocks noChangeAspect="1"/>
          </p:cNvSpPr>
          <p:nvPr/>
        </p:nvSpPr>
        <p:spPr bwMode="auto">
          <a:xfrm>
            <a:off x="8496301" y="5101603"/>
            <a:ext cx="282892" cy="137155"/>
          </a:xfrm>
          <a:prstGeom prst="rect">
            <a:avLst/>
          </a:prstGeom>
          <a:solidFill>
            <a:srgbClr val="339966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  <p:sp>
        <p:nvSpPr>
          <p:cNvPr id="171" name="Parallelogramma 170"/>
          <p:cNvSpPr>
            <a:spLocks noChangeAspect="1"/>
          </p:cNvSpPr>
          <p:nvPr/>
        </p:nvSpPr>
        <p:spPr bwMode="auto">
          <a:xfrm>
            <a:off x="7970530" y="4792993"/>
            <a:ext cx="265749" cy="145735"/>
          </a:xfrm>
          <a:prstGeom prst="parallelogram">
            <a:avLst/>
          </a:prstGeom>
          <a:solidFill>
            <a:srgbClr val="339966"/>
          </a:solidFill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t-IT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1" name="Text Box 3"/>
          <p:cNvSpPr txBox="1">
            <a:spLocks noChangeArrowheads="1"/>
          </p:cNvSpPr>
          <p:nvPr/>
        </p:nvSpPr>
        <p:spPr bwMode="auto">
          <a:xfrm>
            <a:off x="452438" y="1019175"/>
            <a:ext cx="90408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it-IT" sz="2400" dirty="0" smtClean="0"/>
              <a:t>Anche fra le superfici piane, cosi come abbiamo visto per i segmenti e gli angoli, si possono effettuare le operazioni di confronto, di somma e differenza.</a:t>
            </a:r>
            <a:endParaRPr lang="it-IT" sz="2400" dirty="0"/>
          </a:p>
        </p:txBody>
      </p:sp>
      <p:sp>
        <p:nvSpPr>
          <p:cNvPr id="396297" name="Text Box 9"/>
          <p:cNvSpPr txBox="1">
            <a:spLocks noChangeArrowheads="1"/>
          </p:cNvSpPr>
          <p:nvPr/>
        </p:nvSpPr>
        <p:spPr bwMode="auto">
          <a:xfrm>
            <a:off x="452120" y="2316480"/>
            <a:ext cx="90439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it-IT" sz="2000" dirty="0"/>
              <a:t>Ad esempio, nel confronto fra due stanze, si dice che una stanza è più estesa di un’altra se occorre un numero maggiore di piastrelle quadrate per pavimentarla. </a:t>
            </a:r>
          </a:p>
        </p:txBody>
      </p:sp>
      <p:grpSp>
        <p:nvGrpSpPr>
          <p:cNvPr id="3" name="Gruppo 76"/>
          <p:cNvGrpSpPr>
            <a:grpSpLocks/>
          </p:cNvGrpSpPr>
          <p:nvPr/>
        </p:nvGrpSpPr>
        <p:grpSpPr bwMode="auto">
          <a:xfrm>
            <a:off x="5257800" y="5213350"/>
            <a:ext cx="2306638" cy="1327150"/>
            <a:chOff x="5257800" y="5213350"/>
            <a:chExt cx="2306596" cy="1327150"/>
          </a:xfrm>
        </p:grpSpPr>
        <p:sp>
          <p:nvSpPr>
            <p:cNvPr id="15400" name="Rectangle 74"/>
            <p:cNvSpPr>
              <a:spLocks noChangeAspect="1" noChangeArrowheads="1"/>
            </p:cNvSpPr>
            <p:nvPr/>
          </p:nvSpPr>
          <p:spPr bwMode="auto">
            <a:xfrm>
              <a:off x="5258060" y="6207361"/>
              <a:ext cx="330876" cy="331072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01" name="Rectangle 40"/>
            <p:cNvSpPr>
              <a:spLocks noChangeAspect="1" noChangeArrowheads="1"/>
            </p:cNvSpPr>
            <p:nvPr/>
          </p:nvSpPr>
          <p:spPr bwMode="auto">
            <a:xfrm>
              <a:off x="5257800" y="5545376"/>
              <a:ext cx="330876" cy="331072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402" name="Rectangle 41"/>
            <p:cNvSpPr>
              <a:spLocks noChangeAspect="1" noChangeArrowheads="1"/>
            </p:cNvSpPr>
            <p:nvPr/>
          </p:nvSpPr>
          <p:spPr bwMode="auto">
            <a:xfrm>
              <a:off x="5257800" y="5877402"/>
              <a:ext cx="330876" cy="331072"/>
            </a:xfrm>
            <a:prstGeom prst="rect">
              <a:avLst/>
            </a:prstGeom>
            <a:solidFill>
              <a:srgbClr val="00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grpSp>
          <p:nvGrpSpPr>
            <p:cNvPr id="4" name="Group 42"/>
            <p:cNvGrpSpPr>
              <a:grpSpLocks noChangeAspect="1"/>
            </p:cNvGrpSpPr>
            <p:nvPr/>
          </p:nvGrpSpPr>
          <p:grpSpPr bwMode="auto">
            <a:xfrm>
              <a:off x="5577233" y="5213350"/>
              <a:ext cx="330876" cy="1327150"/>
              <a:chOff x="2070" y="9527"/>
              <a:chExt cx="347" cy="1391"/>
            </a:xfrm>
          </p:grpSpPr>
          <p:sp>
            <p:nvSpPr>
              <p:cNvPr id="15431" name="Rectangle 43"/>
              <p:cNvSpPr>
                <a:spLocks noChangeAspect="1" noChangeArrowheads="1"/>
              </p:cNvSpPr>
              <p:nvPr/>
            </p:nvSpPr>
            <p:spPr bwMode="auto">
              <a:xfrm>
                <a:off x="2070" y="9527"/>
                <a:ext cx="347" cy="347"/>
              </a:xfrm>
              <a:prstGeom prst="rect">
                <a:avLst/>
              </a:prstGeom>
              <a:solidFill>
                <a:srgbClr val="00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432" name="Rectangle 44"/>
              <p:cNvSpPr>
                <a:spLocks noChangeAspect="1" noChangeArrowheads="1"/>
              </p:cNvSpPr>
              <p:nvPr/>
            </p:nvSpPr>
            <p:spPr bwMode="auto">
              <a:xfrm>
                <a:off x="2070" y="9875"/>
                <a:ext cx="347" cy="347"/>
              </a:xfrm>
              <a:prstGeom prst="rect">
                <a:avLst/>
              </a:prstGeom>
              <a:solidFill>
                <a:srgbClr val="00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433" name="Rectangle 45"/>
              <p:cNvSpPr>
                <a:spLocks noChangeAspect="1" noChangeArrowheads="1"/>
              </p:cNvSpPr>
              <p:nvPr/>
            </p:nvSpPr>
            <p:spPr bwMode="auto">
              <a:xfrm>
                <a:off x="2070" y="10223"/>
                <a:ext cx="347" cy="347"/>
              </a:xfrm>
              <a:prstGeom prst="rect">
                <a:avLst/>
              </a:prstGeom>
              <a:solidFill>
                <a:srgbClr val="00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2" name="Rectangle 46"/>
              <p:cNvSpPr>
                <a:spLocks noChangeAspect="1" noChangeArrowheads="1"/>
              </p:cNvSpPr>
              <p:nvPr/>
            </p:nvSpPr>
            <p:spPr bwMode="auto">
              <a:xfrm>
                <a:off x="2070" y="10571"/>
                <a:ext cx="347" cy="347"/>
              </a:xfrm>
              <a:prstGeom prst="rect">
                <a:avLst/>
              </a:prstGeom>
              <a:solidFill>
                <a:srgbClr val="00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  <p:grpSp>
          <p:nvGrpSpPr>
            <p:cNvPr id="5" name="Group 47"/>
            <p:cNvGrpSpPr>
              <a:grpSpLocks noChangeAspect="1"/>
            </p:cNvGrpSpPr>
            <p:nvPr/>
          </p:nvGrpSpPr>
          <p:grpSpPr bwMode="auto">
            <a:xfrm>
              <a:off x="5909063" y="5213350"/>
              <a:ext cx="662705" cy="1327150"/>
              <a:chOff x="2070" y="9527"/>
              <a:chExt cx="695" cy="1391"/>
            </a:xfrm>
          </p:grpSpPr>
          <p:grpSp>
            <p:nvGrpSpPr>
              <p:cNvPr id="6" name="Group 48"/>
              <p:cNvGrpSpPr>
                <a:grpSpLocks noChangeAspect="1"/>
              </p:cNvGrpSpPr>
              <p:nvPr/>
            </p:nvGrpSpPr>
            <p:grpSpPr bwMode="auto">
              <a:xfrm>
                <a:off x="2070" y="9527"/>
                <a:ext cx="347" cy="1391"/>
                <a:chOff x="2070" y="9527"/>
                <a:chExt cx="347" cy="1391"/>
              </a:xfrm>
            </p:grpSpPr>
            <p:sp>
              <p:nvSpPr>
                <p:cNvPr id="15427" name="Rectangle 49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9527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28" name="Rectangle 50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9875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29" name="Rectangle 51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10223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30" name="Rectangle 52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10571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7" name="Group 53"/>
              <p:cNvGrpSpPr>
                <a:grpSpLocks noChangeAspect="1"/>
              </p:cNvGrpSpPr>
              <p:nvPr/>
            </p:nvGrpSpPr>
            <p:grpSpPr bwMode="auto">
              <a:xfrm>
                <a:off x="2418" y="9527"/>
                <a:ext cx="347" cy="1391"/>
                <a:chOff x="2070" y="9527"/>
                <a:chExt cx="347" cy="1391"/>
              </a:xfrm>
            </p:grpSpPr>
            <p:sp>
              <p:nvSpPr>
                <p:cNvPr id="15423" name="Rectangle 54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9527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24" name="Rectangle 55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9875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25" name="Rectangle 56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10223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26" name="Rectangle 57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10571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</p:grpSp>
        <p:grpSp>
          <p:nvGrpSpPr>
            <p:cNvPr id="8" name="Group 58"/>
            <p:cNvGrpSpPr>
              <a:grpSpLocks noChangeAspect="1"/>
            </p:cNvGrpSpPr>
            <p:nvPr/>
          </p:nvGrpSpPr>
          <p:grpSpPr bwMode="auto">
            <a:xfrm>
              <a:off x="6569861" y="5213350"/>
              <a:ext cx="662705" cy="1327150"/>
              <a:chOff x="2070" y="9527"/>
              <a:chExt cx="695" cy="1391"/>
            </a:xfrm>
          </p:grpSpPr>
          <p:grpSp>
            <p:nvGrpSpPr>
              <p:cNvPr id="9" name="Group 59"/>
              <p:cNvGrpSpPr>
                <a:grpSpLocks noChangeAspect="1"/>
              </p:cNvGrpSpPr>
              <p:nvPr/>
            </p:nvGrpSpPr>
            <p:grpSpPr bwMode="auto">
              <a:xfrm>
                <a:off x="2070" y="9527"/>
                <a:ext cx="347" cy="1391"/>
                <a:chOff x="2070" y="9527"/>
                <a:chExt cx="347" cy="1391"/>
              </a:xfrm>
            </p:grpSpPr>
            <p:sp>
              <p:nvSpPr>
                <p:cNvPr id="15417" name="Rectangle 60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9527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18" name="Rectangle 61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9875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19" name="Rectangle 62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10223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20" name="Rectangle 63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10571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  <p:grpSp>
            <p:nvGrpSpPr>
              <p:cNvPr id="10" name="Group 64"/>
              <p:cNvGrpSpPr>
                <a:grpSpLocks noChangeAspect="1"/>
              </p:cNvGrpSpPr>
              <p:nvPr/>
            </p:nvGrpSpPr>
            <p:grpSpPr bwMode="auto">
              <a:xfrm>
                <a:off x="2418" y="9527"/>
                <a:ext cx="347" cy="1391"/>
                <a:chOff x="2070" y="9527"/>
                <a:chExt cx="347" cy="1391"/>
              </a:xfrm>
            </p:grpSpPr>
            <p:sp>
              <p:nvSpPr>
                <p:cNvPr id="15413" name="Rectangle 65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9527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14" name="Rectangle 66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9875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15" name="Rectangle 67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10223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  <p:sp>
              <p:nvSpPr>
                <p:cNvPr id="15416" name="Rectangle 68"/>
                <p:cNvSpPr>
                  <a:spLocks noChangeAspect="1" noChangeArrowheads="1"/>
                </p:cNvSpPr>
                <p:nvPr/>
              </p:nvSpPr>
              <p:spPr bwMode="auto">
                <a:xfrm>
                  <a:off x="2070" y="10571"/>
                  <a:ext cx="347" cy="347"/>
                </a:xfrm>
                <a:prstGeom prst="rect">
                  <a:avLst/>
                </a:prstGeom>
                <a:solidFill>
                  <a:srgbClr val="00CC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it-IT"/>
                </a:p>
              </p:txBody>
            </p:sp>
          </p:grpSp>
        </p:grpSp>
        <p:grpSp>
          <p:nvGrpSpPr>
            <p:cNvPr id="11" name="Group 69"/>
            <p:cNvGrpSpPr>
              <a:grpSpLocks noChangeAspect="1"/>
            </p:cNvGrpSpPr>
            <p:nvPr/>
          </p:nvGrpSpPr>
          <p:grpSpPr bwMode="auto">
            <a:xfrm>
              <a:off x="7233520" y="5213350"/>
              <a:ext cx="330876" cy="1327150"/>
              <a:chOff x="2070" y="9527"/>
              <a:chExt cx="347" cy="1391"/>
            </a:xfrm>
          </p:grpSpPr>
          <p:sp>
            <p:nvSpPr>
              <p:cNvPr id="15407" name="Rectangle 70"/>
              <p:cNvSpPr>
                <a:spLocks noChangeAspect="1" noChangeArrowheads="1"/>
              </p:cNvSpPr>
              <p:nvPr/>
            </p:nvSpPr>
            <p:spPr bwMode="auto">
              <a:xfrm>
                <a:off x="2070" y="9527"/>
                <a:ext cx="347" cy="347"/>
              </a:xfrm>
              <a:prstGeom prst="rect">
                <a:avLst/>
              </a:prstGeom>
              <a:solidFill>
                <a:srgbClr val="00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408" name="Rectangle 71"/>
              <p:cNvSpPr>
                <a:spLocks noChangeAspect="1" noChangeArrowheads="1"/>
              </p:cNvSpPr>
              <p:nvPr/>
            </p:nvSpPr>
            <p:spPr bwMode="auto">
              <a:xfrm>
                <a:off x="2070" y="9875"/>
                <a:ext cx="347" cy="347"/>
              </a:xfrm>
              <a:prstGeom prst="rect">
                <a:avLst/>
              </a:prstGeom>
              <a:solidFill>
                <a:srgbClr val="00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409" name="Rectangle 72"/>
              <p:cNvSpPr>
                <a:spLocks noChangeAspect="1" noChangeArrowheads="1"/>
              </p:cNvSpPr>
              <p:nvPr/>
            </p:nvSpPr>
            <p:spPr bwMode="auto">
              <a:xfrm>
                <a:off x="2070" y="10223"/>
                <a:ext cx="347" cy="347"/>
              </a:xfrm>
              <a:prstGeom prst="rect">
                <a:avLst/>
              </a:prstGeom>
              <a:solidFill>
                <a:srgbClr val="00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15410" name="Rectangle 73"/>
              <p:cNvSpPr>
                <a:spLocks noChangeAspect="1" noChangeArrowheads="1"/>
              </p:cNvSpPr>
              <p:nvPr/>
            </p:nvSpPr>
            <p:spPr bwMode="auto">
              <a:xfrm>
                <a:off x="2070" y="10571"/>
                <a:ext cx="347" cy="347"/>
              </a:xfrm>
              <a:prstGeom prst="rect">
                <a:avLst/>
              </a:prstGeom>
              <a:solidFill>
                <a:srgbClr val="00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t-IT"/>
              </a:p>
            </p:txBody>
          </p:sp>
        </p:grpSp>
      </p:grpSp>
      <p:sp>
        <p:nvSpPr>
          <p:cNvPr id="396364" name="Text Box 76"/>
          <p:cNvSpPr txBox="1">
            <a:spLocks noChangeArrowheads="1"/>
          </p:cNvSpPr>
          <p:nvPr/>
        </p:nvSpPr>
        <p:spPr bwMode="auto">
          <a:xfrm>
            <a:off x="461963" y="3315653"/>
            <a:ext cx="9072562" cy="10156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it-IT" sz="2000" dirty="0"/>
              <a:t>In queste operazioni di confronto non si fa altro che suddividere il pavimento in tanti poligoni (le piastrelle) e contare quanti di questi poligoni occorrono per eseguire il </a:t>
            </a:r>
            <a:r>
              <a:rPr lang="it-IT" sz="2000" dirty="0" smtClean="0"/>
              <a:t>ricoprimento delle due stanze. </a:t>
            </a:r>
            <a:endParaRPr lang="it-IT" sz="2000" dirty="0"/>
          </a:p>
        </p:txBody>
      </p:sp>
      <p:sp>
        <p:nvSpPr>
          <p:cNvPr id="15394" name="Rectangle 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5395" name="Rectangle 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pic>
        <p:nvPicPr>
          <p:cNvPr id="15434" name="Picture 7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10088" y="5634038"/>
            <a:ext cx="344487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CasellaDiTesto 75"/>
          <p:cNvSpPr txBox="1"/>
          <p:nvPr/>
        </p:nvSpPr>
        <p:spPr>
          <a:xfrm>
            <a:off x="4370388" y="4867275"/>
            <a:ext cx="612775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6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5398" name="Text Box 12"/>
          <p:cNvSpPr txBox="1">
            <a:spLocks noChangeArrowheads="1"/>
          </p:cNvSpPr>
          <p:nvPr/>
        </p:nvSpPr>
        <p:spPr bwMode="auto">
          <a:xfrm>
            <a:off x="5210175" y="5099050"/>
            <a:ext cx="396875" cy="4619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400" dirty="0"/>
              <a:t>B</a:t>
            </a:r>
          </a:p>
        </p:txBody>
      </p:sp>
      <p:grpSp>
        <p:nvGrpSpPr>
          <p:cNvPr id="77" name="Gruppo 76"/>
          <p:cNvGrpSpPr/>
          <p:nvPr/>
        </p:nvGrpSpPr>
        <p:grpSpPr>
          <a:xfrm>
            <a:off x="1930400" y="4843463"/>
            <a:ext cx="2049463" cy="1743075"/>
            <a:chOff x="1930400" y="4843463"/>
            <a:chExt cx="2049463" cy="1743075"/>
          </a:xfrm>
        </p:grpSpPr>
        <p:sp>
          <p:nvSpPr>
            <p:cNvPr id="15364" name="Rectangle 12"/>
            <p:cNvSpPr>
              <a:spLocks noChangeAspect="1" noChangeArrowheads="1"/>
            </p:cNvSpPr>
            <p:nvPr/>
          </p:nvSpPr>
          <p:spPr bwMode="auto">
            <a:xfrm>
              <a:off x="1993900" y="5927725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65" name="Rectangle 13"/>
            <p:cNvSpPr>
              <a:spLocks noChangeAspect="1" noChangeArrowheads="1"/>
            </p:cNvSpPr>
            <p:nvPr/>
          </p:nvSpPr>
          <p:spPr bwMode="auto">
            <a:xfrm>
              <a:off x="2325688" y="4932363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66" name="Rectangle 14"/>
            <p:cNvSpPr>
              <a:spLocks noChangeAspect="1" noChangeArrowheads="1"/>
            </p:cNvSpPr>
            <p:nvPr/>
          </p:nvSpPr>
          <p:spPr bwMode="auto">
            <a:xfrm>
              <a:off x="2325688" y="5264150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67" name="Rectangle 15"/>
            <p:cNvSpPr>
              <a:spLocks noChangeAspect="1" noChangeArrowheads="1"/>
            </p:cNvSpPr>
            <p:nvPr/>
          </p:nvSpPr>
          <p:spPr bwMode="auto">
            <a:xfrm>
              <a:off x="2325688" y="5595938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68" name="Rectangle 16"/>
            <p:cNvSpPr>
              <a:spLocks noChangeAspect="1" noChangeArrowheads="1"/>
            </p:cNvSpPr>
            <p:nvPr/>
          </p:nvSpPr>
          <p:spPr bwMode="auto">
            <a:xfrm>
              <a:off x="2325688" y="5927725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69" name="Rectangle 17"/>
            <p:cNvSpPr>
              <a:spLocks noChangeAspect="1" noChangeArrowheads="1"/>
            </p:cNvSpPr>
            <p:nvPr/>
          </p:nvSpPr>
          <p:spPr bwMode="auto">
            <a:xfrm>
              <a:off x="2654300" y="4932363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70" name="Rectangle 18"/>
            <p:cNvSpPr>
              <a:spLocks noChangeAspect="1" noChangeArrowheads="1"/>
            </p:cNvSpPr>
            <p:nvPr/>
          </p:nvSpPr>
          <p:spPr bwMode="auto">
            <a:xfrm>
              <a:off x="2654300" y="5264150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71" name="Rectangle 19"/>
            <p:cNvSpPr>
              <a:spLocks noChangeAspect="1" noChangeArrowheads="1"/>
            </p:cNvSpPr>
            <p:nvPr/>
          </p:nvSpPr>
          <p:spPr bwMode="auto">
            <a:xfrm>
              <a:off x="2654300" y="5595938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72" name="Rectangle 20"/>
            <p:cNvSpPr>
              <a:spLocks noChangeAspect="1" noChangeArrowheads="1"/>
            </p:cNvSpPr>
            <p:nvPr/>
          </p:nvSpPr>
          <p:spPr bwMode="auto">
            <a:xfrm>
              <a:off x="2654300" y="5927725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73" name="Rectangle 21"/>
            <p:cNvSpPr>
              <a:spLocks noChangeAspect="1" noChangeArrowheads="1"/>
            </p:cNvSpPr>
            <p:nvPr/>
          </p:nvSpPr>
          <p:spPr bwMode="auto">
            <a:xfrm>
              <a:off x="2986088" y="4932363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74" name="Rectangle 22"/>
            <p:cNvSpPr>
              <a:spLocks noChangeAspect="1" noChangeArrowheads="1"/>
            </p:cNvSpPr>
            <p:nvPr/>
          </p:nvSpPr>
          <p:spPr bwMode="auto">
            <a:xfrm>
              <a:off x="2986088" y="5264150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75" name="Rectangle 23"/>
            <p:cNvSpPr>
              <a:spLocks noChangeAspect="1" noChangeArrowheads="1"/>
            </p:cNvSpPr>
            <p:nvPr/>
          </p:nvSpPr>
          <p:spPr bwMode="auto">
            <a:xfrm>
              <a:off x="2986088" y="5595938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76" name="Rectangle 24"/>
            <p:cNvSpPr>
              <a:spLocks noChangeAspect="1" noChangeArrowheads="1"/>
            </p:cNvSpPr>
            <p:nvPr/>
          </p:nvSpPr>
          <p:spPr bwMode="auto">
            <a:xfrm>
              <a:off x="2986088" y="5927725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77" name="Rectangle 25"/>
            <p:cNvSpPr>
              <a:spLocks noChangeAspect="1" noChangeArrowheads="1"/>
            </p:cNvSpPr>
            <p:nvPr/>
          </p:nvSpPr>
          <p:spPr bwMode="auto">
            <a:xfrm>
              <a:off x="3317875" y="4932363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78" name="Rectangle 26"/>
            <p:cNvSpPr>
              <a:spLocks noChangeAspect="1" noChangeArrowheads="1"/>
            </p:cNvSpPr>
            <p:nvPr/>
          </p:nvSpPr>
          <p:spPr bwMode="auto">
            <a:xfrm>
              <a:off x="3317875" y="5264150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79" name="Rectangle 27"/>
            <p:cNvSpPr>
              <a:spLocks noChangeAspect="1" noChangeArrowheads="1"/>
            </p:cNvSpPr>
            <p:nvPr/>
          </p:nvSpPr>
          <p:spPr bwMode="auto">
            <a:xfrm>
              <a:off x="3317875" y="5595938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80" name="Rectangle 28"/>
            <p:cNvSpPr>
              <a:spLocks noChangeAspect="1" noChangeArrowheads="1"/>
            </p:cNvSpPr>
            <p:nvPr/>
          </p:nvSpPr>
          <p:spPr bwMode="auto">
            <a:xfrm>
              <a:off x="3317875" y="5927725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81" name="Rectangle 29"/>
            <p:cNvSpPr>
              <a:spLocks noChangeAspect="1" noChangeArrowheads="1"/>
            </p:cNvSpPr>
            <p:nvPr/>
          </p:nvSpPr>
          <p:spPr bwMode="auto">
            <a:xfrm>
              <a:off x="3649663" y="4932363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82" name="Rectangle 30"/>
            <p:cNvSpPr>
              <a:spLocks noChangeAspect="1" noChangeArrowheads="1"/>
            </p:cNvSpPr>
            <p:nvPr/>
          </p:nvSpPr>
          <p:spPr bwMode="auto">
            <a:xfrm>
              <a:off x="3649663" y="5264150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83" name="Rectangle 31"/>
            <p:cNvSpPr>
              <a:spLocks noChangeAspect="1" noChangeArrowheads="1"/>
            </p:cNvSpPr>
            <p:nvPr/>
          </p:nvSpPr>
          <p:spPr bwMode="auto">
            <a:xfrm>
              <a:off x="3649663" y="5595938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84" name="Rectangle 32"/>
            <p:cNvSpPr>
              <a:spLocks noChangeAspect="1" noChangeArrowheads="1"/>
            </p:cNvSpPr>
            <p:nvPr/>
          </p:nvSpPr>
          <p:spPr bwMode="auto">
            <a:xfrm>
              <a:off x="3649663" y="5927725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85" name="Rectangle 33"/>
            <p:cNvSpPr>
              <a:spLocks noChangeAspect="1" noChangeArrowheads="1"/>
            </p:cNvSpPr>
            <p:nvPr/>
          </p:nvSpPr>
          <p:spPr bwMode="auto">
            <a:xfrm>
              <a:off x="1993900" y="6256338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86" name="Rectangle 34"/>
            <p:cNvSpPr>
              <a:spLocks noChangeAspect="1" noChangeArrowheads="1"/>
            </p:cNvSpPr>
            <p:nvPr/>
          </p:nvSpPr>
          <p:spPr bwMode="auto">
            <a:xfrm>
              <a:off x="2325688" y="6256338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87" name="Rectangle 35"/>
            <p:cNvSpPr>
              <a:spLocks noChangeAspect="1" noChangeArrowheads="1"/>
            </p:cNvSpPr>
            <p:nvPr/>
          </p:nvSpPr>
          <p:spPr bwMode="auto">
            <a:xfrm>
              <a:off x="2654300" y="6256338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88" name="Rectangle 36"/>
            <p:cNvSpPr>
              <a:spLocks noChangeAspect="1" noChangeArrowheads="1"/>
            </p:cNvSpPr>
            <p:nvPr/>
          </p:nvSpPr>
          <p:spPr bwMode="auto">
            <a:xfrm>
              <a:off x="2986088" y="6256338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89" name="Rectangle 37"/>
            <p:cNvSpPr>
              <a:spLocks noChangeAspect="1" noChangeArrowheads="1"/>
            </p:cNvSpPr>
            <p:nvPr/>
          </p:nvSpPr>
          <p:spPr bwMode="auto">
            <a:xfrm>
              <a:off x="3317875" y="6256338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90" name="Rectangle 38"/>
            <p:cNvSpPr>
              <a:spLocks noChangeAspect="1" noChangeArrowheads="1"/>
            </p:cNvSpPr>
            <p:nvPr/>
          </p:nvSpPr>
          <p:spPr bwMode="auto">
            <a:xfrm>
              <a:off x="3649663" y="6256338"/>
              <a:ext cx="330200" cy="330200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399" name="Text Box 12"/>
            <p:cNvSpPr txBox="1">
              <a:spLocks noChangeArrowheads="1"/>
            </p:cNvSpPr>
            <p:nvPr/>
          </p:nvSpPr>
          <p:spPr bwMode="auto">
            <a:xfrm>
              <a:off x="1930400" y="4843463"/>
              <a:ext cx="393700" cy="46196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 sz="2400" dirty="0"/>
                <a:t>A</a:t>
              </a:r>
            </a:p>
          </p:txBody>
        </p:sp>
      </p:grpSp>
      <p:sp>
        <p:nvSpPr>
          <p:cNvPr id="75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CONFRONTO 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 SOMMA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SUPERFICI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6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6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96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291" grpId="0"/>
      <p:bldP spid="396297" grpId="0"/>
      <p:bldP spid="396364" grpId="0"/>
      <p:bldP spid="76" grpId="0"/>
      <p:bldP spid="1539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1" name="Text Box 3"/>
          <p:cNvSpPr txBox="1">
            <a:spLocks noChangeArrowheads="1"/>
          </p:cNvSpPr>
          <p:nvPr/>
        </p:nvSpPr>
        <p:spPr bwMode="auto">
          <a:xfrm>
            <a:off x="0" y="1099185"/>
            <a:ext cx="9715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it-IT" sz="2000" b="1" dirty="0" smtClean="0"/>
              <a:t>Una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classe di grandezze geometriche </a:t>
            </a:r>
            <a:r>
              <a:rPr lang="it-IT" sz="2000" b="1" dirty="0" smtClean="0"/>
              <a:t>è un insieme di enti geometrici in cui risultano possibili le due seguenti operazioni:</a:t>
            </a:r>
            <a:endParaRPr lang="it-IT" sz="2000" b="1" dirty="0"/>
          </a:p>
        </p:txBody>
      </p:sp>
      <p:sp>
        <p:nvSpPr>
          <p:cNvPr id="396297" name="Text Box 9"/>
          <p:cNvSpPr txBox="1">
            <a:spLocks noChangeArrowheads="1"/>
          </p:cNvSpPr>
          <p:nvPr/>
        </p:nvSpPr>
        <p:spPr bwMode="auto">
          <a:xfrm>
            <a:off x="0" y="1996440"/>
            <a:ext cx="973836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>
              <a:spcBef>
                <a:spcPct val="50000"/>
              </a:spcBef>
              <a:buFont typeface="+mj-lt"/>
              <a:buAutoNum type="arabicPeriod"/>
            </a:pPr>
            <a:r>
              <a:rPr lang="it-IT" sz="2000" b="1" dirty="0" smtClean="0"/>
              <a:t>il confronto fra due elementi qualunque dell’insieme;</a:t>
            </a:r>
          </a:p>
          <a:p>
            <a:pPr marL="457200" indent="-457200" algn="just">
              <a:spcBef>
                <a:spcPct val="50000"/>
              </a:spcBef>
              <a:buFont typeface="+mj-lt"/>
              <a:buAutoNum type="arabicPeriod"/>
            </a:pPr>
            <a:r>
              <a:rPr lang="it-IT" sz="2000" b="1" dirty="0" smtClean="0"/>
              <a:t>L’addizione, che associa a due elementi qualunque A e B dell’insieme un terzo elemento </a:t>
            </a:r>
            <a:r>
              <a:rPr lang="it-IT" sz="2000" b="1" dirty="0" err="1" smtClean="0"/>
              <a:t>A+B</a:t>
            </a:r>
            <a:r>
              <a:rPr lang="it-IT" sz="2000" b="1" dirty="0" smtClean="0"/>
              <a:t> dell’insieme, detto somma di A e di B, che gode delle proprietà associativa, commutativa ed esistenza dell’elemento neutro, detta grandezza nulla.</a:t>
            </a:r>
            <a:endParaRPr lang="it-IT" sz="2000" b="1" dirty="0"/>
          </a:p>
        </p:txBody>
      </p:sp>
      <p:sp>
        <p:nvSpPr>
          <p:cNvPr id="15394" name="Rectangle 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15395" name="Rectangle 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it-IT"/>
          </a:p>
        </p:txBody>
      </p:sp>
      <p:sp>
        <p:nvSpPr>
          <p:cNvPr id="75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GRANDEZZE GEOMETRICHE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" name="Text Box 6"/>
          <p:cNvSpPr txBox="1">
            <a:spLocks noChangeArrowheads="1"/>
          </p:cNvSpPr>
          <p:nvPr/>
        </p:nvSpPr>
        <p:spPr bwMode="auto">
          <a:xfrm>
            <a:off x="-1" y="671608"/>
            <a:ext cx="1817371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8" name="Text Box 9"/>
          <p:cNvSpPr txBox="1">
            <a:spLocks noChangeArrowheads="1"/>
          </p:cNvSpPr>
          <p:nvPr/>
        </p:nvSpPr>
        <p:spPr bwMode="auto">
          <a:xfrm>
            <a:off x="0" y="4171950"/>
            <a:ext cx="9738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it-IT" sz="2000" b="1" dirty="0" smtClean="0"/>
              <a:t>Le grandezze di una stessa classe sono dette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grandezze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omogenee</a:t>
            </a:r>
            <a:endParaRPr lang="it-IT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6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6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6291" grpId="0"/>
      <p:bldP spid="396297" grpId="0"/>
      <p:bldP spid="77" grpId="0" animBg="1"/>
      <p:bldP spid="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52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MULTIPLI E SOTTOMULTIPLI 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6944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0" y="1197467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Il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multiplo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000" b="1" dirty="0" smtClean="0"/>
              <a:t>di </a:t>
            </a:r>
            <a:r>
              <a:rPr lang="it-IT" sz="2000" b="1" dirty="0" smtClean="0"/>
              <a:t>una grandezza A </a:t>
            </a:r>
            <a:r>
              <a:rPr lang="it-IT" sz="2000" b="1" dirty="0" smtClean="0"/>
              <a:t>secondo il numero </a:t>
            </a:r>
            <a:r>
              <a:rPr lang="it-IT" sz="2000" b="1" dirty="0" smtClean="0"/>
              <a:t>naturale n è una grandezza B, omogenea alla data, tale che:</a:t>
            </a:r>
            <a:endParaRPr lang="it-IT" sz="2000" b="1" dirty="0" smtClean="0"/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4098098" y="4703124"/>
            <a:ext cx="4387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it-IT" sz="2400" dirty="0">
              <a:latin typeface="Calibri" pitchFamily="34" charset="0"/>
            </a:endParaRPr>
          </a:p>
        </p:txBody>
      </p:sp>
      <p:sp>
        <p:nvSpPr>
          <p:cNvPr id="50" name="Text Box 9"/>
          <p:cNvSpPr txBox="1">
            <a:spLocks noChangeArrowheads="1"/>
          </p:cNvSpPr>
          <p:nvPr/>
        </p:nvSpPr>
        <p:spPr bwMode="auto">
          <a:xfrm>
            <a:off x="0" y="1996440"/>
            <a:ext cx="97383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algn="just">
              <a:spcBef>
                <a:spcPct val="50000"/>
              </a:spcBef>
              <a:buFont typeface="+mj-lt"/>
              <a:buAutoNum type="arabicPeriod"/>
            </a:pPr>
            <a:r>
              <a:rPr lang="it-IT" sz="2000" b="1" dirty="0" smtClean="0"/>
              <a:t>B è la somma di n grandezze uguali ad A, se n&gt;1;</a:t>
            </a:r>
          </a:p>
          <a:p>
            <a:pPr marL="457200" indent="-457200" algn="just">
              <a:spcBef>
                <a:spcPct val="50000"/>
              </a:spcBef>
              <a:buFont typeface="+mj-lt"/>
              <a:buAutoNum type="arabicPeriod"/>
            </a:pPr>
            <a:r>
              <a:rPr lang="it-IT" sz="2000" b="1" dirty="0" smtClean="0"/>
              <a:t>B è uguale ad A, se n=1;</a:t>
            </a:r>
          </a:p>
          <a:p>
            <a:pPr marL="457200" indent="-457200" algn="just">
              <a:spcBef>
                <a:spcPct val="50000"/>
              </a:spcBef>
              <a:buFont typeface="+mj-lt"/>
              <a:buAutoNum type="arabicPeriod"/>
            </a:pPr>
            <a:r>
              <a:rPr lang="it-IT" sz="2000" b="1" dirty="0" smtClean="0"/>
              <a:t>B è uguale alla grandezza nulla, se n=0.</a:t>
            </a:r>
            <a:endParaRPr lang="it-IT" sz="2000" b="1" dirty="0"/>
          </a:p>
        </p:txBody>
      </p:sp>
      <p:grpSp>
        <p:nvGrpSpPr>
          <p:cNvPr id="51" name="Gruppo 92"/>
          <p:cNvGrpSpPr/>
          <p:nvPr/>
        </p:nvGrpSpPr>
        <p:grpSpPr>
          <a:xfrm>
            <a:off x="1379081" y="4238824"/>
            <a:ext cx="800375" cy="461665"/>
            <a:chOff x="590883" y="3340394"/>
            <a:chExt cx="800375" cy="461665"/>
          </a:xfrm>
        </p:grpSpPr>
        <p:sp>
          <p:nvSpPr>
            <p:cNvPr id="54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56" name="Connettore 1 55"/>
            <p:cNvCxnSpPr>
              <a:stCxn id="59" idx="6"/>
            </p:cNvCxnSpPr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9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0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61" name="Gruppo 93"/>
          <p:cNvGrpSpPr/>
          <p:nvPr/>
        </p:nvGrpSpPr>
        <p:grpSpPr>
          <a:xfrm>
            <a:off x="2098219" y="4238824"/>
            <a:ext cx="800375" cy="461665"/>
            <a:chOff x="590883" y="3340394"/>
            <a:chExt cx="800375" cy="461665"/>
          </a:xfrm>
        </p:grpSpPr>
        <p:sp>
          <p:nvSpPr>
            <p:cNvPr id="62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3" name="Connettore 1 62"/>
            <p:cNvCxnSpPr/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5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66" name="Gruppo 98"/>
          <p:cNvGrpSpPr/>
          <p:nvPr/>
        </p:nvGrpSpPr>
        <p:grpSpPr>
          <a:xfrm>
            <a:off x="2817356" y="4238824"/>
            <a:ext cx="800375" cy="461665"/>
            <a:chOff x="590883" y="3340394"/>
            <a:chExt cx="800375" cy="461665"/>
          </a:xfrm>
        </p:grpSpPr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8" name="Connettore 1 67"/>
            <p:cNvCxnSpPr>
              <a:stCxn id="69" idx="6"/>
            </p:cNvCxnSpPr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0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71" name="Gruppo 103"/>
          <p:cNvGrpSpPr/>
          <p:nvPr/>
        </p:nvGrpSpPr>
        <p:grpSpPr>
          <a:xfrm>
            <a:off x="3538873" y="4238825"/>
            <a:ext cx="800375" cy="461665"/>
            <a:chOff x="590883" y="3340394"/>
            <a:chExt cx="800375" cy="461665"/>
          </a:xfrm>
        </p:grpSpPr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4" name="Connettore 1 73"/>
            <p:cNvCxnSpPr>
              <a:stCxn id="75" idx="6"/>
            </p:cNvCxnSpPr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5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6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77" name="Gruppo 109"/>
          <p:cNvGrpSpPr/>
          <p:nvPr/>
        </p:nvGrpSpPr>
        <p:grpSpPr>
          <a:xfrm>
            <a:off x="4258010" y="4238825"/>
            <a:ext cx="800375" cy="461665"/>
            <a:chOff x="590883" y="3340394"/>
            <a:chExt cx="800375" cy="461665"/>
          </a:xfrm>
        </p:grpSpPr>
        <p:sp>
          <p:nvSpPr>
            <p:cNvPr id="78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82" name="Connettore 1 81"/>
            <p:cNvCxnSpPr>
              <a:stCxn id="83" idx="6"/>
            </p:cNvCxnSpPr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4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85" name="Gruppo 114"/>
          <p:cNvGrpSpPr/>
          <p:nvPr/>
        </p:nvGrpSpPr>
        <p:grpSpPr>
          <a:xfrm>
            <a:off x="7141602" y="4240913"/>
            <a:ext cx="800375" cy="461665"/>
            <a:chOff x="590883" y="3340394"/>
            <a:chExt cx="800375" cy="461665"/>
          </a:xfrm>
        </p:grpSpPr>
        <p:sp>
          <p:nvSpPr>
            <p:cNvPr id="86" name="Text Box 21"/>
            <p:cNvSpPr txBox="1">
              <a:spLocks noChangeArrowheads="1"/>
            </p:cNvSpPr>
            <p:nvPr/>
          </p:nvSpPr>
          <p:spPr bwMode="auto">
            <a:xfrm>
              <a:off x="754633" y="3340394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87" name="Connettore 1 86"/>
            <p:cNvCxnSpPr>
              <a:stCxn id="88" idx="6"/>
            </p:cNvCxnSpPr>
            <p:nvPr/>
          </p:nvCxnSpPr>
          <p:spPr bwMode="auto">
            <a:xfrm rot="10800000" flipH="1" flipV="1">
              <a:off x="590883" y="3426039"/>
              <a:ext cx="759285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8" name="Oval 14"/>
            <p:cNvSpPr>
              <a:spLocks noChangeArrowheads="1"/>
            </p:cNvSpPr>
            <p:nvPr/>
          </p:nvSpPr>
          <p:spPr bwMode="auto">
            <a:xfrm flipH="1">
              <a:off x="590884" y="338794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9" name="Oval 14"/>
            <p:cNvSpPr>
              <a:spLocks noChangeArrowheads="1"/>
            </p:cNvSpPr>
            <p:nvPr/>
          </p:nvSpPr>
          <p:spPr bwMode="auto">
            <a:xfrm flipH="1">
              <a:off x="1308708" y="338950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90" name="Gruppo 121"/>
          <p:cNvGrpSpPr/>
          <p:nvPr/>
        </p:nvGrpSpPr>
        <p:grpSpPr>
          <a:xfrm>
            <a:off x="1381423" y="3528895"/>
            <a:ext cx="6535763" cy="528678"/>
            <a:chOff x="605751" y="3645074"/>
            <a:chExt cx="6535763" cy="528678"/>
          </a:xfrm>
        </p:grpSpPr>
        <p:cxnSp>
          <p:nvCxnSpPr>
            <p:cNvPr id="91" name="Connettore 1 90"/>
            <p:cNvCxnSpPr/>
            <p:nvPr/>
          </p:nvCxnSpPr>
          <p:spPr bwMode="auto">
            <a:xfrm flipV="1">
              <a:off x="623128" y="4150737"/>
              <a:ext cx="6480000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2" name="Text Box 21"/>
            <p:cNvSpPr txBox="1">
              <a:spLocks noChangeArrowheads="1"/>
            </p:cNvSpPr>
            <p:nvPr/>
          </p:nvSpPr>
          <p:spPr bwMode="auto">
            <a:xfrm>
              <a:off x="3655121" y="3645074"/>
              <a:ext cx="37826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93" name="Oval 14"/>
            <p:cNvSpPr>
              <a:spLocks noChangeArrowheads="1"/>
            </p:cNvSpPr>
            <p:nvPr/>
          </p:nvSpPr>
          <p:spPr bwMode="auto">
            <a:xfrm flipH="1">
              <a:off x="7087514" y="4119751"/>
              <a:ext cx="54000" cy="54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94" name="Oval 14"/>
            <p:cNvSpPr>
              <a:spLocks noChangeArrowheads="1"/>
            </p:cNvSpPr>
            <p:nvPr/>
          </p:nvSpPr>
          <p:spPr bwMode="auto">
            <a:xfrm flipH="1">
              <a:off x="605751" y="4119752"/>
              <a:ext cx="54000" cy="54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99" name="Parentesi graffa aperta 98"/>
          <p:cNvSpPr/>
          <p:nvPr/>
        </p:nvSpPr>
        <p:spPr bwMode="auto">
          <a:xfrm rot="16200000">
            <a:off x="4552273" y="1618677"/>
            <a:ext cx="225468" cy="6475959"/>
          </a:xfrm>
          <a:prstGeom prst="leftBrace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104" name="Text Box 21"/>
          <p:cNvSpPr txBox="1">
            <a:spLocks noChangeArrowheads="1"/>
          </p:cNvSpPr>
          <p:nvPr/>
        </p:nvSpPr>
        <p:spPr bwMode="auto">
          <a:xfrm>
            <a:off x="4064250" y="4856540"/>
            <a:ext cx="13460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  volte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10" name="Text Box 21"/>
          <p:cNvSpPr txBox="1">
            <a:spLocks noChangeArrowheads="1"/>
          </p:cNvSpPr>
          <p:nvPr/>
        </p:nvSpPr>
        <p:spPr bwMode="auto">
          <a:xfrm>
            <a:off x="2423340" y="5470315"/>
            <a:ext cx="48533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 = 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 + </a:t>
            </a:r>
            <a:r>
              <a:rPr lang="it-IT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+ b + … + b 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=  n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sym typeface="Symbol"/>
              </a:rPr>
              <a:t>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 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15" name="Parentesi graffa aperta 114"/>
          <p:cNvSpPr/>
          <p:nvPr/>
        </p:nvSpPr>
        <p:spPr bwMode="auto">
          <a:xfrm rot="5400000" flipV="1">
            <a:off x="4589852" y="4261674"/>
            <a:ext cx="175364" cy="2317314"/>
          </a:xfrm>
          <a:prstGeom prst="leftBrace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cxnSp>
        <p:nvCxnSpPr>
          <p:cNvPr id="120" name="Connettore 1 119"/>
          <p:cNvCxnSpPr/>
          <p:nvPr/>
        </p:nvCxnSpPr>
        <p:spPr bwMode="auto">
          <a:xfrm>
            <a:off x="5128732" y="4325798"/>
            <a:ext cx="201600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37" grpId="0"/>
      <p:bldP spid="50" grpId="0"/>
      <p:bldP spid="99" grpId="0" animBg="1"/>
      <p:bldP spid="104" grpId="0"/>
      <p:bldP spid="110" grpId="0"/>
      <p:bldP spid="1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52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MULTIPLI E SOTTOMULTIPLI 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6944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0" y="1197467"/>
            <a:ext cx="97040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Una grandezza A è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sottomultipla</a:t>
            </a:r>
            <a:r>
              <a:rPr lang="it-IT" sz="2000" b="1" dirty="0" smtClean="0"/>
              <a:t> secondo il numero naturale </a:t>
            </a:r>
            <a:r>
              <a:rPr lang="it-IT" sz="2000" b="1" dirty="0" smtClean="0"/>
              <a:t>n </a:t>
            </a:r>
            <a:r>
              <a:rPr lang="it-IT" sz="2000" b="1" dirty="0" smtClean="0">
                <a:sym typeface="Symbol"/>
              </a:rPr>
              <a:t> 0</a:t>
            </a:r>
            <a:r>
              <a:rPr lang="it-IT" sz="2000" b="1" dirty="0" smtClean="0"/>
              <a:t> di </a:t>
            </a:r>
            <a:r>
              <a:rPr lang="it-IT" sz="2000" b="1" dirty="0" smtClean="0"/>
              <a:t>una grandezza </a:t>
            </a:r>
            <a:r>
              <a:rPr lang="it-IT" sz="2000" b="1" dirty="0" smtClean="0"/>
              <a:t>B a essa </a:t>
            </a:r>
            <a:r>
              <a:rPr lang="it-IT" sz="2000" b="1" dirty="0" smtClean="0"/>
              <a:t>omogenea, se B è il multiplo di A secondo n.</a:t>
            </a:r>
            <a:endParaRPr lang="it-IT" sz="2000" b="1" dirty="0" smtClean="0"/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4098098" y="4703124"/>
            <a:ext cx="4387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it-IT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uppo 58"/>
          <p:cNvGrpSpPr/>
          <p:nvPr/>
        </p:nvGrpSpPr>
        <p:grpSpPr>
          <a:xfrm>
            <a:off x="1628276" y="2924849"/>
            <a:ext cx="1490706" cy="461665"/>
            <a:chOff x="2348366" y="3062009"/>
            <a:chExt cx="1490706" cy="461665"/>
          </a:xfrm>
        </p:grpSpPr>
        <p:sp>
          <p:nvSpPr>
            <p:cNvPr id="72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9" name="Connettore 1 78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1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60" name="Gruppo 59"/>
          <p:cNvGrpSpPr/>
          <p:nvPr/>
        </p:nvGrpSpPr>
        <p:grpSpPr>
          <a:xfrm>
            <a:off x="1632883" y="2363035"/>
            <a:ext cx="4697377" cy="523220"/>
            <a:chOff x="1632883" y="2363035"/>
            <a:chExt cx="4697377" cy="523220"/>
          </a:xfrm>
        </p:grpSpPr>
        <p:cxnSp>
          <p:nvCxnSpPr>
            <p:cNvPr id="55" name="Connettore 1 54"/>
            <p:cNvCxnSpPr/>
            <p:nvPr/>
          </p:nvCxnSpPr>
          <p:spPr bwMode="auto">
            <a:xfrm flipV="1">
              <a:off x="1650260" y="2822978"/>
              <a:ext cx="4680000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7" name="Text Box 21"/>
            <p:cNvSpPr txBox="1">
              <a:spLocks noChangeArrowheads="1"/>
            </p:cNvSpPr>
            <p:nvPr/>
          </p:nvSpPr>
          <p:spPr bwMode="auto">
            <a:xfrm>
              <a:off x="3905013" y="2363035"/>
              <a:ext cx="37826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auto">
            <a:xfrm flipH="1">
              <a:off x="6262986" y="2791992"/>
              <a:ext cx="54000" cy="54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21" name="Oval 14"/>
            <p:cNvSpPr>
              <a:spLocks noChangeArrowheads="1"/>
            </p:cNvSpPr>
            <p:nvPr/>
          </p:nvSpPr>
          <p:spPr bwMode="auto">
            <a:xfrm flipH="1">
              <a:off x="1632883" y="2791993"/>
              <a:ext cx="54000" cy="540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POSTULATO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EUDOSSO-ARCHIMEDE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-1" y="6944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Postulato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 Box 2"/>
          <p:cNvSpPr txBox="1">
            <a:spLocks noChangeArrowheads="1"/>
          </p:cNvSpPr>
          <p:nvPr/>
        </p:nvSpPr>
        <p:spPr bwMode="auto">
          <a:xfrm>
            <a:off x="0" y="1197467"/>
            <a:ext cx="97040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Date due grandezze omogenee, che non siano congruenti o nulle, esiste sempre una grandezza multipla della minore che supera la maggiore.</a:t>
            </a:r>
            <a:endParaRPr lang="it-IT" sz="2000" b="1" dirty="0" smtClean="0"/>
          </a:p>
        </p:txBody>
      </p:sp>
      <p:grpSp>
        <p:nvGrpSpPr>
          <p:cNvPr id="61" name="Gruppo 60"/>
          <p:cNvGrpSpPr/>
          <p:nvPr/>
        </p:nvGrpSpPr>
        <p:grpSpPr>
          <a:xfrm>
            <a:off x="3035120" y="2924372"/>
            <a:ext cx="1490706" cy="461665"/>
            <a:chOff x="2348366" y="3062009"/>
            <a:chExt cx="1490706" cy="461665"/>
          </a:xfrm>
        </p:grpSpPr>
        <p:sp>
          <p:nvSpPr>
            <p:cNvPr id="62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3" name="Connettore 1 62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5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66" name="Gruppo 65"/>
          <p:cNvGrpSpPr/>
          <p:nvPr/>
        </p:nvGrpSpPr>
        <p:grpSpPr>
          <a:xfrm>
            <a:off x="4443866" y="2921991"/>
            <a:ext cx="1490706" cy="461665"/>
            <a:chOff x="2348366" y="3062009"/>
            <a:chExt cx="1490706" cy="461665"/>
          </a:xfrm>
        </p:grpSpPr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8" name="Connettore 1 67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0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71" name="Gruppo 70"/>
          <p:cNvGrpSpPr/>
          <p:nvPr/>
        </p:nvGrpSpPr>
        <p:grpSpPr>
          <a:xfrm>
            <a:off x="5851661" y="2918182"/>
            <a:ext cx="1490706" cy="461665"/>
            <a:chOff x="2348366" y="3062009"/>
            <a:chExt cx="1490706" cy="461665"/>
          </a:xfrm>
        </p:grpSpPr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4" name="Connettore 1 73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5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6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85" name="Gruppo 84"/>
          <p:cNvGrpSpPr/>
          <p:nvPr/>
        </p:nvGrpSpPr>
        <p:grpSpPr>
          <a:xfrm>
            <a:off x="1634540" y="3595320"/>
            <a:ext cx="5743620" cy="496044"/>
            <a:chOff x="1646263" y="3607043"/>
            <a:chExt cx="5743620" cy="496044"/>
          </a:xfrm>
        </p:grpSpPr>
        <p:sp>
          <p:nvSpPr>
            <p:cNvPr id="78" name="Text Box 21"/>
            <p:cNvSpPr txBox="1">
              <a:spLocks noChangeArrowheads="1"/>
            </p:cNvSpPr>
            <p:nvPr/>
          </p:nvSpPr>
          <p:spPr bwMode="auto">
            <a:xfrm>
              <a:off x="4213190" y="3641422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82" name="Connettore 1 81"/>
            <p:cNvCxnSpPr/>
            <p:nvPr/>
          </p:nvCxnSpPr>
          <p:spPr bwMode="auto">
            <a:xfrm rot="10800000" flipH="1" flipV="1">
              <a:off x="1677100" y="3644824"/>
              <a:ext cx="5688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 flipH="1">
              <a:off x="7307333" y="361023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4" name="Oval 14"/>
            <p:cNvSpPr>
              <a:spLocks noChangeArrowheads="1"/>
            </p:cNvSpPr>
            <p:nvPr/>
          </p:nvSpPr>
          <p:spPr bwMode="auto">
            <a:xfrm flipH="1">
              <a:off x="1646263" y="3607043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52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CONFRONTO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SEGMENTI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7" name="Gruppo 106"/>
          <p:cNvGrpSpPr/>
          <p:nvPr/>
        </p:nvGrpSpPr>
        <p:grpSpPr>
          <a:xfrm>
            <a:off x="868965" y="3352784"/>
            <a:ext cx="2898089" cy="1778883"/>
            <a:chOff x="868965" y="3352784"/>
            <a:chExt cx="2898089" cy="1778883"/>
          </a:xfrm>
        </p:grpSpPr>
        <p:cxnSp>
          <p:nvCxnSpPr>
            <p:cNvPr id="24" name="Connettore 1 23"/>
            <p:cNvCxnSpPr>
              <a:endCxn id="28" idx="2"/>
            </p:cNvCxnSpPr>
            <p:nvPr/>
          </p:nvCxnSpPr>
          <p:spPr bwMode="auto">
            <a:xfrm flipV="1">
              <a:off x="1234311" y="3754673"/>
              <a:ext cx="2320639" cy="1266846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43" name="Gruppo 42"/>
            <p:cNvGrpSpPr/>
            <p:nvPr/>
          </p:nvGrpSpPr>
          <p:grpSpPr>
            <a:xfrm>
              <a:off x="868965" y="4670002"/>
              <a:ext cx="682602" cy="461665"/>
              <a:chOff x="808292" y="3057930"/>
              <a:chExt cx="682602" cy="461665"/>
            </a:xfrm>
          </p:grpSpPr>
          <p:sp>
            <p:nvSpPr>
              <p:cNvPr id="22" name="Text Box 21"/>
              <p:cNvSpPr txBox="1">
                <a:spLocks noChangeArrowheads="1"/>
              </p:cNvSpPr>
              <p:nvPr/>
            </p:nvSpPr>
            <p:spPr bwMode="auto">
              <a:xfrm>
                <a:off x="808292" y="3057930"/>
                <a:ext cx="68260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400" dirty="0" smtClean="0">
                    <a:latin typeface="Calibri" pitchFamily="34" charset="0"/>
                  </a:rPr>
                  <a:t>A</a:t>
                </a:r>
                <a:endParaRPr lang="it-IT" sz="2400" dirty="0">
                  <a:latin typeface="Calibri" pitchFamily="34" charset="0"/>
                </a:endParaRPr>
              </a:p>
            </p:txBody>
          </p:sp>
          <p:sp>
            <p:nvSpPr>
              <p:cNvPr id="25" name="Oval 14"/>
              <p:cNvSpPr>
                <a:spLocks noChangeArrowheads="1"/>
              </p:cNvSpPr>
              <p:nvPr/>
            </p:nvSpPr>
            <p:spPr bwMode="auto">
              <a:xfrm flipH="1">
                <a:off x="1103177" y="3398285"/>
                <a:ext cx="82550" cy="7620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grpSp>
          <p:nvGrpSpPr>
            <p:cNvPr id="45" name="Gruppo 44"/>
            <p:cNvGrpSpPr/>
            <p:nvPr/>
          </p:nvGrpSpPr>
          <p:grpSpPr>
            <a:xfrm>
              <a:off x="3472400" y="3352784"/>
              <a:ext cx="294654" cy="461665"/>
              <a:chOff x="3635238" y="1949871"/>
              <a:chExt cx="294654" cy="461665"/>
            </a:xfrm>
          </p:grpSpPr>
          <p:sp>
            <p:nvSpPr>
              <p:cNvPr id="27" name="Text Box 21"/>
              <p:cNvSpPr txBox="1">
                <a:spLocks noChangeArrowheads="1"/>
              </p:cNvSpPr>
              <p:nvPr/>
            </p:nvSpPr>
            <p:spPr bwMode="auto">
              <a:xfrm>
                <a:off x="3667954" y="1949871"/>
                <a:ext cx="261938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400" dirty="0" smtClean="0">
                    <a:latin typeface="Calibri" pitchFamily="34" charset="0"/>
                  </a:rPr>
                  <a:t>B</a:t>
                </a:r>
                <a:endParaRPr lang="it-IT" sz="2400" baseline="30000" dirty="0">
                  <a:latin typeface="Calibri" pitchFamily="34" charset="0"/>
                </a:endParaRPr>
              </a:p>
            </p:txBody>
          </p:sp>
          <p:sp>
            <p:nvSpPr>
              <p:cNvPr id="28" name="Oval 14"/>
              <p:cNvSpPr>
                <a:spLocks noChangeArrowheads="1"/>
              </p:cNvSpPr>
              <p:nvPr/>
            </p:nvSpPr>
            <p:spPr bwMode="auto">
              <a:xfrm flipH="1">
                <a:off x="3635238" y="2313660"/>
                <a:ext cx="82550" cy="7620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grpSp>
        <p:nvGrpSpPr>
          <p:cNvPr id="94" name="Gruppo 93"/>
          <p:cNvGrpSpPr/>
          <p:nvPr/>
        </p:nvGrpSpPr>
        <p:grpSpPr>
          <a:xfrm>
            <a:off x="4741600" y="3519698"/>
            <a:ext cx="2497255" cy="1085981"/>
            <a:chOff x="4979592" y="2843292"/>
            <a:chExt cx="2497255" cy="1085981"/>
          </a:xfrm>
        </p:grpSpPr>
        <p:cxnSp>
          <p:nvCxnSpPr>
            <p:cNvPr id="46" name="Connettore 1 45"/>
            <p:cNvCxnSpPr>
              <a:endCxn id="52" idx="7"/>
            </p:cNvCxnSpPr>
            <p:nvPr/>
          </p:nvCxnSpPr>
          <p:spPr bwMode="auto">
            <a:xfrm>
              <a:off x="5285984" y="3281818"/>
              <a:ext cx="1908298" cy="56073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8" name="Text Box 21"/>
            <p:cNvSpPr txBox="1">
              <a:spLocks noChangeArrowheads="1"/>
            </p:cNvSpPr>
            <p:nvPr/>
          </p:nvSpPr>
          <p:spPr bwMode="auto">
            <a:xfrm>
              <a:off x="4979592" y="2843292"/>
              <a:ext cx="39407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C</a:t>
              </a: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49" name="Oval 14"/>
            <p:cNvSpPr>
              <a:spLocks noChangeArrowheads="1"/>
            </p:cNvSpPr>
            <p:nvPr/>
          </p:nvSpPr>
          <p:spPr bwMode="auto">
            <a:xfrm flipH="1">
              <a:off x="5236899" y="3246276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grpSp>
          <p:nvGrpSpPr>
            <p:cNvPr id="50" name="Gruppo 49"/>
            <p:cNvGrpSpPr/>
            <p:nvPr/>
          </p:nvGrpSpPr>
          <p:grpSpPr>
            <a:xfrm>
              <a:off x="7182193" y="3467608"/>
              <a:ext cx="294654" cy="461665"/>
              <a:chOff x="3635238" y="1949871"/>
              <a:chExt cx="294654" cy="461665"/>
            </a:xfrm>
          </p:grpSpPr>
          <p:sp>
            <p:nvSpPr>
              <p:cNvPr id="51" name="Text Box 21"/>
              <p:cNvSpPr txBox="1">
                <a:spLocks noChangeArrowheads="1"/>
              </p:cNvSpPr>
              <p:nvPr/>
            </p:nvSpPr>
            <p:spPr bwMode="auto">
              <a:xfrm>
                <a:off x="3667954" y="1949871"/>
                <a:ext cx="261938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400" dirty="0" smtClean="0">
                    <a:latin typeface="Calibri" pitchFamily="34" charset="0"/>
                  </a:rPr>
                  <a:t>D</a:t>
                </a:r>
                <a:endParaRPr lang="it-IT" sz="2400" baseline="30000" dirty="0">
                  <a:latin typeface="Calibri" pitchFamily="34" charset="0"/>
                </a:endParaRPr>
              </a:p>
            </p:txBody>
          </p:sp>
          <p:sp>
            <p:nvSpPr>
              <p:cNvPr id="52" name="Oval 14"/>
              <p:cNvSpPr>
                <a:spLocks noChangeArrowheads="1"/>
              </p:cNvSpPr>
              <p:nvPr/>
            </p:nvSpPr>
            <p:spPr bwMode="auto">
              <a:xfrm flipH="1">
                <a:off x="3635238" y="2313660"/>
                <a:ext cx="82550" cy="7620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grpSp>
        <p:nvGrpSpPr>
          <p:cNvPr id="75" name="Gruppo 74"/>
          <p:cNvGrpSpPr/>
          <p:nvPr/>
        </p:nvGrpSpPr>
        <p:grpSpPr>
          <a:xfrm>
            <a:off x="785229" y="5536505"/>
            <a:ext cx="8584239" cy="933189"/>
            <a:chOff x="797755" y="5924811"/>
            <a:chExt cx="8584239" cy="933189"/>
          </a:xfrm>
        </p:grpSpPr>
        <p:grpSp>
          <p:nvGrpSpPr>
            <p:cNvPr id="57" name="Gruppo 56"/>
            <p:cNvGrpSpPr/>
            <p:nvPr/>
          </p:nvGrpSpPr>
          <p:grpSpPr>
            <a:xfrm>
              <a:off x="1215024" y="6334780"/>
              <a:ext cx="8166970" cy="523220"/>
              <a:chOff x="1528175" y="5104216"/>
              <a:chExt cx="8166970" cy="523220"/>
            </a:xfrm>
          </p:grpSpPr>
          <p:sp>
            <p:nvSpPr>
              <p:cNvPr id="58" name="Text Box 21"/>
              <p:cNvSpPr txBox="1">
                <a:spLocks noChangeArrowheads="1"/>
              </p:cNvSpPr>
              <p:nvPr/>
            </p:nvSpPr>
            <p:spPr bwMode="auto">
              <a:xfrm>
                <a:off x="9273321" y="5104216"/>
                <a:ext cx="33831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8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cs typeface="Times New Roman" pitchFamily="18" charset="0"/>
                  </a:rPr>
                  <a:t>r</a:t>
                </a:r>
                <a:endParaRPr lang="it-IT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Times New Roman" pitchFamily="18" charset="0"/>
                </a:endParaRPr>
              </a:p>
            </p:txBody>
          </p:sp>
          <p:cxnSp>
            <p:nvCxnSpPr>
              <p:cNvPr id="59" name="Connettore 1 58"/>
              <p:cNvCxnSpPr/>
              <p:nvPr/>
            </p:nvCxnSpPr>
            <p:spPr bwMode="auto">
              <a:xfrm>
                <a:off x="1528175" y="5235879"/>
                <a:ext cx="7177414" cy="1588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Connettore 1 59"/>
              <p:cNvCxnSpPr/>
              <p:nvPr/>
            </p:nvCxnSpPr>
            <p:spPr bwMode="auto">
              <a:xfrm>
                <a:off x="8705589" y="5235879"/>
                <a:ext cx="989556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62" name="Oval 14"/>
            <p:cNvSpPr>
              <a:spLocks noChangeArrowheads="1"/>
            </p:cNvSpPr>
            <p:nvPr/>
          </p:nvSpPr>
          <p:spPr bwMode="auto">
            <a:xfrm flipH="1">
              <a:off x="1190370" y="643388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 dirty="0"/>
            </a:p>
          </p:txBody>
        </p:sp>
        <p:sp>
          <p:nvSpPr>
            <p:cNvPr id="64" name="Text Box 21"/>
            <p:cNvSpPr txBox="1">
              <a:spLocks noChangeArrowheads="1"/>
            </p:cNvSpPr>
            <p:nvPr/>
          </p:nvSpPr>
          <p:spPr bwMode="auto">
            <a:xfrm>
              <a:off x="797755" y="5924811"/>
              <a:ext cx="34211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O</a:t>
              </a:r>
              <a:endParaRPr lang="it-IT" sz="2400" dirty="0">
                <a:latin typeface="Calibri" pitchFamily="34" charset="0"/>
              </a:endParaRPr>
            </a:p>
          </p:txBody>
        </p:sp>
      </p:grpSp>
      <p:grpSp>
        <p:nvGrpSpPr>
          <p:cNvPr id="97" name="Gruppo 96"/>
          <p:cNvGrpSpPr/>
          <p:nvPr/>
        </p:nvGrpSpPr>
        <p:grpSpPr>
          <a:xfrm>
            <a:off x="1039661" y="3850166"/>
            <a:ext cx="3139745" cy="473290"/>
            <a:chOff x="1340285" y="3800060"/>
            <a:chExt cx="3139745" cy="473290"/>
          </a:xfrm>
        </p:grpSpPr>
        <p:sp>
          <p:nvSpPr>
            <p:cNvPr id="68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A</a:t>
              </a:r>
              <a:r>
                <a:rPr lang="it-IT" sz="2400" baseline="30000" dirty="0" smtClean="0">
                  <a:latin typeface="Calibri" pitchFamily="34" charset="0"/>
                </a:rPr>
                <a:t>I</a:t>
              </a: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70" name="Connettore 1 69"/>
            <p:cNvCxnSpPr>
              <a:stCxn id="71" idx="2"/>
              <a:endCxn id="74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1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3953658" y="3800060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B</a:t>
              </a:r>
              <a:r>
                <a:rPr lang="it-IT" sz="2400" baseline="30000" dirty="0" smtClean="0">
                  <a:latin typeface="Calibri" pitchFamily="34" charset="0"/>
                </a:rPr>
                <a:t>I</a:t>
              </a:r>
              <a:endParaRPr lang="it-IT" sz="2400" baseline="30000" dirty="0">
                <a:latin typeface="Calibri" pitchFamily="34" charset="0"/>
              </a:endParaRPr>
            </a:p>
          </p:txBody>
        </p:sp>
        <p:sp>
          <p:nvSpPr>
            <p:cNvPr id="74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03" name="Gruppo 102"/>
          <p:cNvGrpSpPr/>
          <p:nvPr/>
        </p:nvGrpSpPr>
        <p:grpSpPr>
          <a:xfrm>
            <a:off x="4888149" y="3877624"/>
            <a:ext cx="2439597" cy="472615"/>
            <a:chOff x="4913201" y="3915202"/>
            <a:chExt cx="2439597" cy="472615"/>
          </a:xfrm>
        </p:grpSpPr>
        <p:sp>
          <p:nvSpPr>
            <p:cNvPr id="77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err="1" smtClean="0">
                  <a:latin typeface="Calibri" pitchFamily="34" charset="0"/>
                </a:rPr>
                <a:t>C</a:t>
              </a:r>
              <a:r>
                <a:rPr lang="it-IT" sz="2400" baseline="30000" dirty="0" err="1" smtClean="0">
                  <a:latin typeface="Calibri" pitchFamily="34" charset="0"/>
                </a:rPr>
                <a:t>I</a:t>
              </a: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82" name="Text Box 21"/>
            <p:cNvSpPr txBox="1">
              <a:spLocks noChangeArrowheads="1"/>
            </p:cNvSpPr>
            <p:nvPr/>
          </p:nvSpPr>
          <p:spPr bwMode="auto">
            <a:xfrm>
              <a:off x="6826426" y="3915202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err="1" smtClean="0">
                  <a:latin typeface="Calibri" pitchFamily="34" charset="0"/>
                </a:rPr>
                <a:t>D</a:t>
              </a:r>
              <a:r>
                <a:rPr lang="it-IT" sz="2400" baseline="30000" dirty="0" err="1" smtClean="0">
                  <a:latin typeface="Calibri" pitchFamily="34" charset="0"/>
                </a:rPr>
                <a:t>I</a:t>
              </a:r>
              <a:endParaRPr lang="it-IT" sz="2400" baseline="30000" dirty="0">
                <a:latin typeface="Calibri" pitchFamily="34" charset="0"/>
              </a:endParaRPr>
            </a:p>
          </p:txBody>
        </p:sp>
        <p:cxnSp>
          <p:nvCxnSpPr>
            <p:cNvPr id="102" name="Connettore 1 101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04" name="Text Box 2"/>
          <p:cNvSpPr txBox="1">
            <a:spLocks noChangeArrowheads="1"/>
          </p:cNvSpPr>
          <p:nvPr/>
        </p:nvSpPr>
        <p:spPr bwMode="auto">
          <a:xfrm>
            <a:off x="12526" y="1526848"/>
            <a:ext cx="990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Per confrontare due segmenti si applica il principio del trasporto.</a:t>
            </a:r>
          </a:p>
        </p:txBody>
      </p:sp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Confronto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-10438" y="2004925"/>
            <a:ext cx="9906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Dati i segmenti AB e </a:t>
            </a:r>
            <a:r>
              <a:rPr lang="it-IT" sz="2000" b="1" dirty="0" err="1" smtClean="0"/>
              <a:t>CD</a:t>
            </a:r>
            <a:r>
              <a:rPr lang="it-IT" sz="2000" b="1" dirty="0" smtClean="0"/>
              <a:t>, si costruiscono su una semiretta qualsiasi OP i segmenti </a:t>
            </a:r>
            <a:r>
              <a:rPr lang="it-IT" sz="2000" b="1" dirty="0" err="1" smtClean="0"/>
              <a:t>A’B</a:t>
            </a:r>
            <a:r>
              <a:rPr lang="it-IT" sz="2000" b="1" dirty="0" smtClean="0"/>
              <a:t>’ e </a:t>
            </a:r>
            <a:r>
              <a:rPr lang="it-IT" sz="2000" b="1" dirty="0" err="1" smtClean="0"/>
              <a:t>C’D</a:t>
            </a:r>
            <a:r>
              <a:rPr lang="it-IT" sz="2000" b="1" dirty="0" smtClean="0"/>
              <a:t>’, congruenti rispettivamente ad AB e </a:t>
            </a:r>
            <a:r>
              <a:rPr lang="it-IT" sz="2000" b="1" dirty="0" err="1" smtClean="0"/>
              <a:t>CD</a:t>
            </a:r>
            <a:r>
              <a:rPr lang="it-IT" sz="2000" b="1" dirty="0" smtClean="0"/>
              <a:t> e aventi gli estremi A’ e C’ coincidenti con l’origine 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6.76174E-7 -0.04209 L 6.76174E-7 0.3358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8 -0.0037 L -0.39064 0.24075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" y="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 animBg="1"/>
      <p:bldP spid="10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Connettore 1 90"/>
          <p:cNvCxnSpPr/>
          <p:nvPr/>
        </p:nvCxnSpPr>
        <p:spPr bwMode="auto">
          <a:xfrm>
            <a:off x="1543050" y="4242534"/>
            <a:ext cx="705600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Connettore 1 89"/>
          <p:cNvCxnSpPr/>
          <p:nvPr/>
        </p:nvCxnSpPr>
        <p:spPr bwMode="auto">
          <a:xfrm>
            <a:off x="1478280" y="3055620"/>
            <a:ext cx="565200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Gruppo 58"/>
          <p:cNvGrpSpPr/>
          <p:nvPr/>
        </p:nvGrpSpPr>
        <p:grpSpPr>
          <a:xfrm>
            <a:off x="1456826" y="2981999"/>
            <a:ext cx="1490706" cy="461665"/>
            <a:chOff x="2348366" y="3062009"/>
            <a:chExt cx="1490706" cy="461665"/>
          </a:xfrm>
        </p:grpSpPr>
        <p:sp>
          <p:nvSpPr>
            <p:cNvPr id="72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9" name="Connettore 1 78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1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GRANDEZZE COMMENSURABILI E INCOMMENSURABILI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-1" y="6944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 Box 2"/>
          <p:cNvSpPr txBox="1">
            <a:spLocks noChangeArrowheads="1"/>
          </p:cNvSpPr>
          <p:nvPr/>
        </p:nvSpPr>
        <p:spPr bwMode="auto">
          <a:xfrm>
            <a:off x="0" y="1197467"/>
            <a:ext cx="97040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Due grandezze omogenee A e B si dicono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commensurabili</a:t>
            </a:r>
            <a:r>
              <a:rPr lang="it-IT" sz="2000" b="1" dirty="0" smtClean="0"/>
              <a:t> se esiste una grandezza, omogenea con le due date, che sia loro sottomultipla comune.</a:t>
            </a:r>
            <a:endParaRPr lang="it-IT" sz="2000" b="1" dirty="0" smtClean="0"/>
          </a:p>
        </p:txBody>
      </p:sp>
      <p:grpSp>
        <p:nvGrpSpPr>
          <p:cNvPr id="4" name="Gruppo 60"/>
          <p:cNvGrpSpPr/>
          <p:nvPr/>
        </p:nvGrpSpPr>
        <p:grpSpPr>
          <a:xfrm>
            <a:off x="2863670" y="2981522"/>
            <a:ext cx="1490706" cy="461665"/>
            <a:chOff x="2348366" y="3062009"/>
            <a:chExt cx="1490706" cy="461665"/>
          </a:xfrm>
        </p:grpSpPr>
        <p:sp>
          <p:nvSpPr>
            <p:cNvPr id="62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3" name="Connettore 1 62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5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5" name="Gruppo 65"/>
          <p:cNvGrpSpPr/>
          <p:nvPr/>
        </p:nvGrpSpPr>
        <p:grpSpPr>
          <a:xfrm>
            <a:off x="4272416" y="2979141"/>
            <a:ext cx="1490706" cy="461665"/>
            <a:chOff x="2348366" y="3062009"/>
            <a:chExt cx="1490706" cy="461665"/>
          </a:xfrm>
        </p:grpSpPr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8" name="Connettore 1 67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0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6" name="Gruppo 70"/>
          <p:cNvGrpSpPr/>
          <p:nvPr/>
        </p:nvGrpSpPr>
        <p:grpSpPr>
          <a:xfrm>
            <a:off x="5680211" y="2975332"/>
            <a:ext cx="1490706" cy="461665"/>
            <a:chOff x="2348366" y="3062009"/>
            <a:chExt cx="1490706" cy="461665"/>
          </a:xfrm>
        </p:grpSpPr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4" name="Connettore 1 73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5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6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35" name="Parentesi graffa aperta 34"/>
          <p:cNvSpPr/>
          <p:nvPr/>
        </p:nvSpPr>
        <p:spPr bwMode="auto">
          <a:xfrm rot="5400000">
            <a:off x="4177664" y="-51436"/>
            <a:ext cx="257175" cy="5652135"/>
          </a:xfrm>
          <a:prstGeom prst="leftBrac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36" name="Text Box 21"/>
          <p:cNvSpPr txBox="1">
            <a:spLocks noChangeArrowheads="1"/>
          </p:cNvSpPr>
          <p:nvPr/>
        </p:nvSpPr>
        <p:spPr bwMode="auto">
          <a:xfrm>
            <a:off x="4114563" y="2206825"/>
            <a:ext cx="3782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</a:t>
            </a:r>
            <a:endParaRPr lang="it-IT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pSp>
        <p:nvGrpSpPr>
          <p:cNvPr id="37" name="Gruppo 58"/>
          <p:cNvGrpSpPr/>
          <p:nvPr/>
        </p:nvGrpSpPr>
        <p:grpSpPr>
          <a:xfrm>
            <a:off x="1494926" y="4163099"/>
            <a:ext cx="1490706" cy="461665"/>
            <a:chOff x="2348366" y="3062009"/>
            <a:chExt cx="1490706" cy="461665"/>
          </a:xfrm>
        </p:grpSpPr>
        <p:sp>
          <p:nvSpPr>
            <p:cNvPr id="38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39" name="Connettore 1 38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0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42" name="Gruppo 60"/>
          <p:cNvGrpSpPr/>
          <p:nvPr/>
        </p:nvGrpSpPr>
        <p:grpSpPr>
          <a:xfrm>
            <a:off x="2901770" y="4162622"/>
            <a:ext cx="1490706" cy="461665"/>
            <a:chOff x="2348366" y="3062009"/>
            <a:chExt cx="1490706" cy="461665"/>
          </a:xfrm>
        </p:grpSpPr>
        <p:sp>
          <p:nvSpPr>
            <p:cNvPr id="43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44" name="Connettore 1 43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6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47" name="Gruppo 65"/>
          <p:cNvGrpSpPr/>
          <p:nvPr/>
        </p:nvGrpSpPr>
        <p:grpSpPr>
          <a:xfrm>
            <a:off x="4310516" y="4160241"/>
            <a:ext cx="1490706" cy="461665"/>
            <a:chOff x="2348366" y="3062009"/>
            <a:chExt cx="1490706" cy="461665"/>
          </a:xfrm>
        </p:grpSpPr>
        <p:sp>
          <p:nvSpPr>
            <p:cNvPr id="48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49" name="Connettore 1 48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3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56" name="Gruppo 70"/>
          <p:cNvGrpSpPr/>
          <p:nvPr/>
        </p:nvGrpSpPr>
        <p:grpSpPr>
          <a:xfrm>
            <a:off x="5718311" y="4156432"/>
            <a:ext cx="1490706" cy="461665"/>
            <a:chOff x="2348366" y="3062009"/>
            <a:chExt cx="1490706" cy="461665"/>
          </a:xfrm>
        </p:grpSpPr>
        <p:sp>
          <p:nvSpPr>
            <p:cNvPr id="59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0" name="Connettore 1 59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1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6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71" name="Parentesi graffa aperta 70"/>
          <p:cNvSpPr/>
          <p:nvPr/>
        </p:nvSpPr>
        <p:spPr bwMode="auto">
          <a:xfrm rot="5400000">
            <a:off x="4919185" y="426242"/>
            <a:ext cx="257175" cy="7058979"/>
          </a:xfrm>
          <a:prstGeom prst="leftBrac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77" name="Text Box 21"/>
          <p:cNvSpPr txBox="1">
            <a:spLocks noChangeArrowheads="1"/>
          </p:cNvSpPr>
          <p:nvPr/>
        </p:nvSpPr>
        <p:spPr bwMode="auto">
          <a:xfrm>
            <a:off x="4878376" y="3416954"/>
            <a:ext cx="3782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</a:t>
            </a:r>
            <a:endParaRPr lang="it-IT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pSp>
        <p:nvGrpSpPr>
          <p:cNvPr id="85" name="Gruppo 70"/>
          <p:cNvGrpSpPr/>
          <p:nvPr/>
        </p:nvGrpSpPr>
        <p:grpSpPr>
          <a:xfrm>
            <a:off x="7126105" y="4155480"/>
            <a:ext cx="1490706" cy="461665"/>
            <a:chOff x="2348366" y="3062009"/>
            <a:chExt cx="1490706" cy="461665"/>
          </a:xfrm>
        </p:grpSpPr>
        <p:sp>
          <p:nvSpPr>
            <p:cNvPr id="86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87" name="Connettore 1 86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8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9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92" name="Text Box 21"/>
          <p:cNvSpPr txBox="1">
            <a:spLocks noChangeArrowheads="1"/>
          </p:cNvSpPr>
          <p:nvPr/>
        </p:nvSpPr>
        <p:spPr bwMode="auto">
          <a:xfrm>
            <a:off x="7866506" y="2678539"/>
            <a:ext cx="12774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= 4u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93" name="Text Box 21"/>
          <p:cNvSpPr txBox="1">
            <a:spLocks noChangeArrowheads="1"/>
          </p:cNvSpPr>
          <p:nvPr/>
        </p:nvSpPr>
        <p:spPr bwMode="auto">
          <a:xfrm>
            <a:off x="8628506" y="3948540"/>
            <a:ext cx="127749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= 5u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4" grpId="0"/>
      <p:bldP spid="35" grpId="0" animBg="1"/>
      <p:bldP spid="36" grpId="0"/>
      <p:bldP spid="71" grpId="0" animBg="1"/>
      <p:bldP spid="77" grpId="0"/>
      <p:bldP spid="92" grpId="0"/>
      <p:bldP spid="9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58"/>
          <p:cNvGrpSpPr/>
          <p:nvPr/>
        </p:nvGrpSpPr>
        <p:grpSpPr>
          <a:xfrm>
            <a:off x="1456826" y="4525049"/>
            <a:ext cx="1490706" cy="461665"/>
            <a:chOff x="2348366" y="3062009"/>
            <a:chExt cx="1490706" cy="461665"/>
          </a:xfrm>
        </p:grpSpPr>
        <p:sp>
          <p:nvSpPr>
            <p:cNvPr id="72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9" name="Connettore 1 78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1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GRANDEZZE COMMENSURABILI E INCOMMENSURABILI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-1" y="694468"/>
            <a:ext cx="4800601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 (2</a:t>
            </a:r>
            <a:r>
              <a:rPr lang="it-IT" sz="2000" b="1" u="sng" baseline="30000" dirty="0" smtClean="0">
                <a:solidFill>
                  <a:schemeClr val="bg1">
                    <a:lumMod val="50000"/>
                  </a:schemeClr>
                </a:solidFill>
              </a:rPr>
              <a:t>a</a:t>
            </a: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 Modalità)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 Box 2"/>
          <p:cNvSpPr txBox="1">
            <a:spLocks noChangeArrowheads="1"/>
          </p:cNvSpPr>
          <p:nvPr/>
        </p:nvSpPr>
        <p:spPr bwMode="auto">
          <a:xfrm>
            <a:off x="0" y="1197467"/>
            <a:ext cx="970407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Due grandezze omogenee A e B si dicono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commensurabili</a:t>
            </a:r>
            <a:r>
              <a:rPr lang="it-IT" sz="2000" b="1" dirty="0" smtClean="0"/>
              <a:t> se e</a:t>
            </a:r>
          </a:p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solo se esiste un numero razionale        tale che:</a:t>
            </a:r>
            <a:endParaRPr lang="it-IT" sz="2000" b="1" dirty="0" smtClean="0"/>
          </a:p>
        </p:txBody>
      </p:sp>
      <p:grpSp>
        <p:nvGrpSpPr>
          <p:cNvPr id="3" name="Gruppo 60"/>
          <p:cNvGrpSpPr/>
          <p:nvPr/>
        </p:nvGrpSpPr>
        <p:grpSpPr>
          <a:xfrm>
            <a:off x="2863670" y="4524572"/>
            <a:ext cx="1490706" cy="461665"/>
            <a:chOff x="2348366" y="3062009"/>
            <a:chExt cx="1490706" cy="461665"/>
          </a:xfrm>
        </p:grpSpPr>
        <p:sp>
          <p:nvSpPr>
            <p:cNvPr id="62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3" name="Connettore 1 62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5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4" name="Gruppo 65"/>
          <p:cNvGrpSpPr/>
          <p:nvPr/>
        </p:nvGrpSpPr>
        <p:grpSpPr>
          <a:xfrm>
            <a:off x="4272416" y="4522191"/>
            <a:ext cx="1490706" cy="461665"/>
            <a:chOff x="2348366" y="3062009"/>
            <a:chExt cx="1490706" cy="461665"/>
          </a:xfrm>
        </p:grpSpPr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8" name="Connettore 1 67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0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5" name="Gruppo 70"/>
          <p:cNvGrpSpPr/>
          <p:nvPr/>
        </p:nvGrpSpPr>
        <p:grpSpPr>
          <a:xfrm>
            <a:off x="5680211" y="4518382"/>
            <a:ext cx="1490706" cy="461665"/>
            <a:chOff x="2348366" y="3062009"/>
            <a:chExt cx="1490706" cy="461665"/>
          </a:xfrm>
        </p:grpSpPr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4" name="Connettore 1 73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5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6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35" name="Parentesi graffa aperta 34"/>
          <p:cNvSpPr/>
          <p:nvPr/>
        </p:nvSpPr>
        <p:spPr bwMode="auto">
          <a:xfrm rot="5400000">
            <a:off x="4177664" y="1491614"/>
            <a:ext cx="257175" cy="5652135"/>
          </a:xfrm>
          <a:prstGeom prst="leftBrac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36" name="Text Box 21"/>
          <p:cNvSpPr txBox="1">
            <a:spLocks noChangeArrowheads="1"/>
          </p:cNvSpPr>
          <p:nvPr/>
        </p:nvSpPr>
        <p:spPr bwMode="auto">
          <a:xfrm>
            <a:off x="4114563" y="3749875"/>
            <a:ext cx="3782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</a:t>
            </a:r>
            <a:endParaRPr lang="it-IT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pSp>
        <p:nvGrpSpPr>
          <p:cNvPr id="6" name="Gruppo 58"/>
          <p:cNvGrpSpPr/>
          <p:nvPr/>
        </p:nvGrpSpPr>
        <p:grpSpPr>
          <a:xfrm>
            <a:off x="1494926" y="5706149"/>
            <a:ext cx="1490706" cy="461665"/>
            <a:chOff x="2348366" y="3062009"/>
            <a:chExt cx="1490706" cy="461665"/>
          </a:xfrm>
        </p:grpSpPr>
        <p:sp>
          <p:nvSpPr>
            <p:cNvPr id="38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39" name="Connettore 1 38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0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7" name="Gruppo 60"/>
          <p:cNvGrpSpPr/>
          <p:nvPr/>
        </p:nvGrpSpPr>
        <p:grpSpPr>
          <a:xfrm>
            <a:off x="2901770" y="5705672"/>
            <a:ext cx="1490706" cy="461665"/>
            <a:chOff x="2348366" y="3062009"/>
            <a:chExt cx="1490706" cy="461665"/>
          </a:xfrm>
        </p:grpSpPr>
        <p:sp>
          <p:nvSpPr>
            <p:cNvPr id="43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44" name="Connettore 1 43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6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8" name="Gruppo 65"/>
          <p:cNvGrpSpPr/>
          <p:nvPr/>
        </p:nvGrpSpPr>
        <p:grpSpPr>
          <a:xfrm>
            <a:off x="4310516" y="5703291"/>
            <a:ext cx="1490706" cy="461665"/>
            <a:chOff x="2348366" y="3062009"/>
            <a:chExt cx="1490706" cy="461665"/>
          </a:xfrm>
        </p:grpSpPr>
        <p:sp>
          <p:nvSpPr>
            <p:cNvPr id="48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49" name="Connettore 1 48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3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9" name="Gruppo 70"/>
          <p:cNvGrpSpPr/>
          <p:nvPr/>
        </p:nvGrpSpPr>
        <p:grpSpPr>
          <a:xfrm>
            <a:off x="5718311" y="5699482"/>
            <a:ext cx="1490706" cy="461665"/>
            <a:chOff x="2348366" y="3062009"/>
            <a:chExt cx="1490706" cy="461665"/>
          </a:xfrm>
        </p:grpSpPr>
        <p:sp>
          <p:nvSpPr>
            <p:cNvPr id="59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0" name="Connettore 1 59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1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6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71" name="Parentesi graffa aperta 70"/>
          <p:cNvSpPr/>
          <p:nvPr/>
        </p:nvSpPr>
        <p:spPr bwMode="auto">
          <a:xfrm rot="5400000">
            <a:off x="4919185" y="1969292"/>
            <a:ext cx="257175" cy="7058979"/>
          </a:xfrm>
          <a:prstGeom prst="leftBrac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77" name="Text Box 21"/>
          <p:cNvSpPr txBox="1">
            <a:spLocks noChangeArrowheads="1"/>
          </p:cNvSpPr>
          <p:nvPr/>
        </p:nvSpPr>
        <p:spPr bwMode="auto">
          <a:xfrm>
            <a:off x="4855516" y="4960004"/>
            <a:ext cx="3782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</a:t>
            </a:r>
            <a:endParaRPr lang="it-IT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pSp>
        <p:nvGrpSpPr>
          <p:cNvPr id="10" name="Gruppo 70"/>
          <p:cNvGrpSpPr/>
          <p:nvPr/>
        </p:nvGrpSpPr>
        <p:grpSpPr>
          <a:xfrm>
            <a:off x="7126105" y="5698530"/>
            <a:ext cx="1490706" cy="461665"/>
            <a:chOff x="2348366" y="3062009"/>
            <a:chExt cx="1490706" cy="461665"/>
          </a:xfrm>
        </p:grpSpPr>
        <p:sp>
          <p:nvSpPr>
            <p:cNvPr id="86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87" name="Connettore 1 86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8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9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568322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6832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0332" y="1611630"/>
            <a:ext cx="200000" cy="742857"/>
          </a:xfrm>
          <a:prstGeom prst="rect">
            <a:avLst/>
          </a:prstGeom>
          <a:noFill/>
        </p:spPr>
      </p:pic>
      <p:sp>
        <p:nvSpPr>
          <p:cNvPr id="568323" name="Rectangle 3"/>
          <p:cNvSpPr>
            <a:spLocks noChangeArrowheads="1"/>
          </p:cNvSpPr>
          <p:nvPr/>
        </p:nvSpPr>
        <p:spPr bwMode="auto">
          <a:xfrm>
            <a:off x="0" y="120015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8325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68326" name="Rectangle 6"/>
          <p:cNvSpPr>
            <a:spLocks noChangeArrowheads="1"/>
          </p:cNvSpPr>
          <p:nvPr/>
        </p:nvSpPr>
        <p:spPr bwMode="auto">
          <a:xfrm>
            <a:off x="0" y="120015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 Box 2"/>
          <p:cNvSpPr txBox="1">
            <a:spLocks noChangeArrowheads="1"/>
          </p:cNvSpPr>
          <p:nvPr/>
        </p:nvSpPr>
        <p:spPr bwMode="auto">
          <a:xfrm>
            <a:off x="0" y="2950067"/>
            <a:ext cx="97040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dirty="0" smtClean="0"/>
              <a:t>Nell’esempio sotto esposto si ha:</a:t>
            </a:r>
            <a:endParaRPr lang="it-IT" sz="2000" dirty="0" smtClean="0"/>
          </a:p>
        </p:txBody>
      </p:sp>
      <p:sp>
        <p:nvSpPr>
          <p:cNvPr id="568328" name="Rectangle 8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568329" name="Rectangle 9"/>
          <p:cNvSpPr>
            <a:spLocks noChangeArrowheads="1"/>
          </p:cNvSpPr>
          <p:nvPr/>
        </p:nvSpPr>
        <p:spPr bwMode="auto">
          <a:xfrm>
            <a:off x="0" y="120015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8331" name="Rectangle 11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68330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50" y="1497330"/>
            <a:ext cx="819150" cy="800100"/>
          </a:xfrm>
          <a:prstGeom prst="rect">
            <a:avLst/>
          </a:prstGeom>
          <a:noFill/>
        </p:spPr>
      </p:pic>
      <p:sp>
        <p:nvSpPr>
          <p:cNvPr id="568332" name="Rectangle 12"/>
          <p:cNvSpPr>
            <a:spLocks noChangeArrowheads="1"/>
          </p:cNvSpPr>
          <p:nvPr/>
        </p:nvSpPr>
        <p:spPr bwMode="auto">
          <a:xfrm>
            <a:off x="0" y="125730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8334" name="Rectangle 14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68333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57700" y="2788920"/>
            <a:ext cx="800100" cy="742950"/>
          </a:xfrm>
          <a:prstGeom prst="rect">
            <a:avLst/>
          </a:prstGeom>
          <a:noFill/>
        </p:spPr>
      </p:pic>
      <p:sp>
        <p:nvSpPr>
          <p:cNvPr id="568335" name="Rectangle 15"/>
          <p:cNvSpPr>
            <a:spLocks noChangeArrowheads="1"/>
          </p:cNvSpPr>
          <p:nvPr/>
        </p:nvSpPr>
        <p:spPr bwMode="auto">
          <a:xfrm>
            <a:off x="0" y="120015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Connettore 1 84"/>
          <p:cNvCxnSpPr/>
          <p:nvPr/>
        </p:nvCxnSpPr>
        <p:spPr bwMode="auto">
          <a:xfrm>
            <a:off x="1478280" y="3055620"/>
            <a:ext cx="565200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Connettore 1 83"/>
          <p:cNvCxnSpPr/>
          <p:nvPr/>
        </p:nvCxnSpPr>
        <p:spPr bwMode="auto">
          <a:xfrm>
            <a:off x="1531620" y="4240530"/>
            <a:ext cx="7589520" cy="158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Gruppo 58"/>
          <p:cNvGrpSpPr/>
          <p:nvPr/>
        </p:nvGrpSpPr>
        <p:grpSpPr>
          <a:xfrm>
            <a:off x="1456826" y="2981999"/>
            <a:ext cx="1490706" cy="461665"/>
            <a:chOff x="2348366" y="3062009"/>
            <a:chExt cx="1490706" cy="461665"/>
          </a:xfrm>
        </p:grpSpPr>
        <p:sp>
          <p:nvSpPr>
            <p:cNvPr id="72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9" name="Connettore 1 78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1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GRANDEZZE COMMENSURABILI E INCOMMENSURABILI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-1" y="6944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 Box 2"/>
          <p:cNvSpPr txBox="1">
            <a:spLocks noChangeArrowheads="1"/>
          </p:cNvSpPr>
          <p:nvPr/>
        </p:nvSpPr>
        <p:spPr bwMode="auto">
          <a:xfrm>
            <a:off x="0" y="1197467"/>
            <a:ext cx="97040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Due grandezze omogenee A e B si dicono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ommensurabili</a:t>
            </a:r>
            <a:r>
              <a:rPr lang="it-IT" sz="2000" b="1" dirty="0" smtClean="0"/>
              <a:t> se non esiste una grandezza, omogenea con le due date, che sia loro sottomultipla comune.</a:t>
            </a:r>
            <a:endParaRPr lang="it-IT" sz="2000" b="1" dirty="0" smtClean="0"/>
          </a:p>
        </p:txBody>
      </p:sp>
      <p:grpSp>
        <p:nvGrpSpPr>
          <p:cNvPr id="3" name="Gruppo 60"/>
          <p:cNvGrpSpPr/>
          <p:nvPr/>
        </p:nvGrpSpPr>
        <p:grpSpPr>
          <a:xfrm>
            <a:off x="2863670" y="2981522"/>
            <a:ext cx="1490706" cy="461665"/>
            <a:chOff x="2348366" y="3062009"/>
            <a:chExt cx="1490706" cy="461665"/>
          </a:xfrm>
        </p:grpSpPr>
        <p:sp>
          <p:nvSpPr>
            <p:cNvPr id="62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3" name="Connettore 1 62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5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4" name="Gruppo 65"/>
          <p:cNvGrpSpPr/>
          <p:nvPr/>
        </p:nvGrpSpPr>
        <p:grpSpPr>
          <a:xfrm>
            <a:off x="4272416" y="2979141"/>
            <a:ext cx="1490706" cy="461665"/>
            <a:chOff x="2348366" y="3062009"/>
            <a:chExt cx="1490706" cy="461665"/>
          </a:xfrm>
        </p:grpSpPr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8" name="Connettore 1 67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0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5" name="Gruppo 70"/>
          <p:cNvGrpSpPr/>
          <p:nvPr/>
        </p:nvGrpSpPr>
        <p:grpSpPr>
          <a:xfrm>
            <a:off x="5680211" y="2975332"/>
            <a:ext cx="1490706" cy="461665"/>
            <a:chOff x="2348366" y="3062009"/>
            <a:chExt cx="1490706" cy="461665"/>
          </a:xfrm>
        </p:grpSpPr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4" name="Connettore 1 73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5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6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35" name="Parentesi graffa aperta 34"/>
          <p:cNvSpPr/>
          <p:nvPr/>
        </p:nvSpPr>
        <p:spPr bwMode="auto">
          <a:xfrm rot="5400000">
            <a:off x="4177664" y="-51436"/>
            <a:ext cx="257175" cy="5652135"/>
          </a:xfrm>
          <a:prstGeom prst="leftBrac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36" name="Text Box 21"/>
          <p:cNvSpPr txBox="1">
            <a:spLocks noChangeArrowheads="1"/>
          </p:cNvSpPr>
          <p:nvPr/>
        </p:nvSpPr>
        <p:spPr bwMode="auto">
          <a:xfrm>
            <a:off x="4114563" y="2206825"/>
            <a:ext cx="3782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</a:t>
            </a:r>
            <a:endParaRPr lang="it-IT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pSp>
        <p:nvGrpSpPr>
          <p:cNvPr id="6" name="Gruppo 58"/>
          <p:cNvGrpSpPr/>
          <p:nvPr/>
        </p:nvGrpSpPr>
        <p:grpSpPr>
          <a:xfrm>
            <a:off x="1494926" y="4163099"/>
            <a:ext cx="1490706" cy="461665"/>
            <a:chOff x="2348366" y="3062009"/>
            <a:chExt cx="1490706" cy="461665"/>
          </a:xfrm>
        </p:grpSpPr>
        <p:sp>
          <p:nvSpPr>
            <p:cNvPr id="38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39" name="Connettore 1 38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0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1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7" name="Gruppo 60"/>
          <p:cNvGrpSpPr/>
          <p:nvPr/>
        </p:nvGrpSpPr>
        <p:grpSpPr>
          <a:xfrm>
            <a:off x="2901770" y="4162622"/>
            <a:ext cx="1490706" cy="461665"/>
            <a:chOff x="2348366" y="3062009"/>
            <a:chExt cx="1490706" cy="461665"/>
          </a:xfrm>
        </p:grpSpPr>
        <p:sp>
          <p:nvSpPr>
            <p:cNvPr id="43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44" name="Connettore 1 43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6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8" name="Gruppo 65"/>
          <p:cNvGrpSpPr/>
          <p:nvPr/>
        </p:nvGrpSpPr>
        <p:grpSpPr>
          <a:xfrm>
            <a:off x="4310516" y="4160241"/>
            <a:ext cx="1490706" cy="461665"/>
            <a:chOff x="2348366" y="3062009"/>
            <a:chExt cx="1490706" cy="461665"/>
          </a:xfrm>
        </p:grpSpPr>
        <p:sp>
          <p:nvSpPr>
            <p:cNvPr id="48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49" name="Connettore 1 48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2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3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9" name="Gruppo 70"/>
          <p:cNvGrpSpPr/>
          <p:nvPr/>
        </p:nvGrpSpPr>
        <p:grpSpPr>
          <a:xfrm>
            <a:off x="5718311" y="4156432"/>
            <a:ext cx="1490706" cy="461665"/>
            <a:chOff x="2348366" y="3062009"/>
            <a:chExt cx="1490706" cy="461665"/>
          </a:xfrm>
        </p:grpSpPr>
        <p:sp>
          <p:nvSpPr>
            <p:cNvPr id="59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0" name="Connettore 1 59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1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6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71" name="Parentesi graffa aperta 70"/>
          <p:cNvSpPr/>
          <p:nvPr/>
        </p:nvSpPr>
        <p:spPr bwMode="auto">
          <a:xfrm rot="5400000">
            <a:off x="5175883" y="169544"/>
            <a:ext cx="253366" cy="7568567"/>
          </a:xfrm>
          <a:prstGeom prst="leftBrace">
            <a:avLst/>
          </a:prstGeom>
          <a:noFill/>
          <a:ln w="1905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77" name="Text Box 21"/>
          <p:cNvSpPr txBox="1">
            <a:spLocks noChangeArrowheads="1"/>
          </p:cNvSpPr>
          <p:nvPr/>
        </p:nvSpPr>
        <p:spPr bwMode="auto">
          <a:xfrm>
            <a:off x="5125118" y="3402440"/>
            <a:ext cx="3782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</a:t>
            </a:r>
            <a:endParaRPr lang="it-IT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pSp>
        <p:nvGrpSpPr>
          <p:cNvPr id="10" name="Gruppo 70"/>
          <p:cNvGrpSpPr/>
          <p:nvPr/>
        </p:nvGrpSpPr>
        <p:grpSpPr>
          <a:xfrm>
            <a:off x="7126105" y="4155480"/>
            <a:ext cx="1490706" cy="461665"/>
            <a:chOff x="2348366" y="3062009"/>
            <a:chExt cx="1490706" cy="461665"/>
          </a:xfrm>
        </p:grpSpPr>
        <p:sp>
          <p:nvSpPr>
            <p:cNvPr id="86" name="Text Box 21"/>
            <p:cNvSpPr txBox="1">
              <a:spLocks noChangeArrowheads="1"/>
            </p:cNvSpPr>
            <p:nvPr/>
          </p:nvSpPr>
          <p:spPr bwMode="auto">
            <a:xfrm>
              <a:off x="2859175" y="30620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u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87" name="Connettore 1 86"/>
            <p:cNvCxnSpPr/>
            <p:nvPr/>
          </p:nvCxnSpPr>
          <p:spPr bwMode="auto">
            <a:xfrm rot="10800000" flipH="1" flipV="1">
              <a:off x="2367146" y="3135749"/>
              <a:ext cx="1440000" cy="579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8" name="Oval 14"/>
            <p:cNvSpPr>
              <a:spLocks noChangeArrowheads="1"/>
            </p:cNvSpPr>
            <p:nvPr/>
          </p:nvSpPr>
          <p:spPr bwMode="auto">
            <a:xfrm flipH="1">
              <a:off x="3756522" y="309860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9" name="Oval 14"/>
            <p:cNvSpPr>
              <a:spLocks noChangeArrowheads="1"/>
            </p:cNvSpPr>
            <p:nvPr/>
          </p:nvSpPr>
          <p:spPr bwMode="auto">
            <a:xfrm flipH="1">
              <a:off x="2348366" y="310016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4" grpId="0"/>
      <p:bldP spid="35" grpId="0" animBg="1"/>
      <p:bldP spid="36" grpId="0"/>
      <p:bldP spid="71" grpId="0" animBg="1"/>
      <p:bldP spid="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MISURA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UNA GRANDEZZA COMMENSURABILE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-1" y="6944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 Box 2"/>
          <p:cNvSpPr txBox="1">
            <a:spLocks noChangeArrowheads="1"/>
          </p:cNvSpPr>
          <p:nvPr/>
        </p:nvSpPr>
        <p:spPr bwMode="auto">
          <a:xfrm>
            <a:off x="0" y="1197467"/>
            <a:ext cx="970407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lnSpc>
                <a:spcPct val="150000"/>
              </a:lnSpc>
              <a:spcBef>
                <a:spcPct val="50000"/>
              </a:spcBef>
            </a:pPr>
            <a:r>
              <a:rPr lang="it-IT" sz="2000" b="1" dirty="0" smtClean="0"/>
              <a:t>D</a:t>
            </a:r>
            <a:r>
              <a:rPr lang="it-IT" sz="2000" b="1" dirty="0" smtClean="0"/>
              <a:t>ate due grandezze A e U, fra loro commensurabili, si definisce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misura</a:t>
            </a:r>
            <a:r>
              <a:rPr lang="it-IT" sz="2000" b="1" dirty="0" smtClean="0"/>
              <a:t> della grandezza A rispetto alla grandezza U, il numero razionale        tale che:  </a:t>
            </a:r>
            <a:endParaRPr lang="it-IT" sz="2000" b="1" dirty="0" smtClean="0"/>
          </a:p>
        </p:txBody>
      </p:sp>
      <p:sp>
        <p:nvSpPr>
          <p:cNvPr id="584706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8470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23060" y="2114550"/>
            <a:ext cx="200025" cy="742950"/>
          </a:xfrm>
          <a:prstGeom prst="rect">
            <a:avLst/>
          </a:prstGeom>
          <a:noFill/>
        </p:spPr>
      </p:pic>
      <p:sp>
        <p:nvSpPr>
          <p:cNvPr id="584707" name="Rectangle 3"/>
          <p:cNvSpPr>
            <a:spLocks noChangeArrowheads="1"/>
          </p:cNvSpPr>
          <p:nvPr/>
        </p:nvSpPr>
        <p:spPr bwMode="auto">
          <a:xfrm>
            <a:off x="0" y="120015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4709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8470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7580" y="2103120"/>
            <a:ext cx="1133475" cy="742950"/>
          </a:xfrm>
          <a:prstGeom prst="rect">
            <a:avLst/>
          </a:prstGeom>
          <a:noFill/>
        </p:spPr>
      </p:pic>
      <p:sp>
        <p:nvSpPr>
          <p:cNvPr id="584710" name="Rectangle 6"/>
          <p:cNvSpPr>
            <a:spLocks noChangeArrowheads="1"/>
          </p:cNvSpPr>
          <p:nvPr/>
        </p:nvSpPr>
        <p:spPr bwMode="auto">
          <a:xfrm>
            <a:off x="0" y="120015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 Box 2"/>
          <p:cNvSpPr txBox="1">
            <a:spLocks noChangeArrowheads="1"/>
          </p:cNvSpPr>
          <p:nvPr/>
        </p:nvSpPr>
        <p:spPr bwMode="auto">
          <a:xfrm>
            <a:off x="0" y="3121517"/>
            <a:ext cx="970407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lnSpc>
                <a:spcPct val="150000"/>
              </a:lnSpc>
              <a:spcBef>
                <a:spcPct val="50000"/>
              </a:spcBef>
            </a:pPr>
            <a:r>
              <a:rPr lang="it-IT" sz="2000" dirty="0" smtClean="0"/>
              <a:t>La misura della grandezza </a:t>
            </a:r>
            <a:r>
              <a:rPr lang="it-IT" sz="2200" b="1" dirty="0" smtClean="0">
                <a:latin typeface="Cambria" pitchFamily="18" charset="0"/>
                <a:cs typeface="Times New Roman" pitchFamily="18" charset="0"/>
              </a:rPr>
              <a:t>A</a:t>
            </a:r>
            <a:r>
              <a:rPr lang="it-IT" sz="2000" dirty="0" smtClean="0"/>
              <a:t> è indicata con </a:t>
            </a:r>
            <a:endParaRPr lang="it-IT" sz="2000" dirty="0" smtClean="0"/>
          </a:p>
        </p:txBody>
      </p:sp>
      <p:sp>
        <p:nvSpPr>
          <p:cNvPr id="584712" name="Rectangle 8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58471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6420" y="3257550"/>
            <a:ext cx="209550" cy="419100"/>
          </a:xfrm>
          <a:prstGeom prst="rect">
            <a:avLst/>
          </a:prstGeom>
          <a:noFill/>
        </p:spPr>
      </p:pic>
      <p:sp>
        <p:nvSpPr>
          <p:cNvPr id="584713" name="Rectangle 9"/>
          <p:cNvSpPr>
            <a:spLocks noChangeArrowheads="1"/>
          </p:cNvSpPr>
          <p:nvPr/>
        </p:nvSpPr>
        <p:spPr bwMode="auto">
          <a:xfrm>
            <a:off x="0" y="87630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Text Box 2"/>
          <p:cNvSpPr txBox="1">
            <a:spLocks noChangeArrowheads="1"/>
          </p:cNvSpPr>
          <p:nvPr/>
        </p:nvSpPr>
        <p:spPr bwMode="auto">
          <a:xfrm>
            <a:off x="0" y="3845417"/>
            <a:ext cx="970407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lnSpc>
                <a:spcPct val="150000"/>
              </a:lnSpc>
              <a:spcBef>
                <a:spcPct val="50000"/>
              </a:spcBef>
            </a:pPr>
            <a:r>
              <a:rPr lang="it-IT" sz="2000" dirty="0" smtClean="0"/>
              <a:t>La grandezza U è detta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unità di misura</a:t>
            </a:r>
            <a:r>
              <a:rPr lang="it-IT" sz="2000" dirty="0" smtClean="0"/>
              <a:t>.</a:t>
            </a:r>
          </a:p>
        </p:txBody>
      </p:sp>
      <p:sp>
        <p:nvSpPr>
          <p:cNvPr id="83" name="Text Box 2"/>
          <p:cNvSpPr txBox="1">
            <a:spLocks noChangeArrowheads="1"/>
          </p:cNvSpPr>
          <p:nvPr/>
        </p:nvSpPr>
        <p:spPr bwMode="auto">
          <a:xfrm>
            <a:off x="0" y="4433245"/>
            <a:ext cx="970407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lnSpc>
                <a:spcPct val="150000"/>
              </a:lnSpc>
              <a:spcBef>
                <a:spcPct val="50000"/>
              </a:spcBef>
            </a:pPr>
            <a:r>
              <a:rPr lang="it-IT" sz="2000" dirty="0" smtClean="0"/>
              <a:t>L’unità di misura della lunghezza è il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metro</a:t>
            </a:r>
            <a:r>
              <a:rPr lang="it-IT" sz="2000" dirty="0" smtClean="0"/>
              <a:t>.</a:t>
            </a:r>
          </a:p>
        </p:txBody>
      </p:sp>
      <p:sp>
        <p:nvSpPr>
          <p:cNvPr id="90" name="Text Box 2"/>
          <p:cNvSpPr txBox="1">
            <a:spLocks noChangeArrowheads="1"/>
          </p:cNvSpPr>
          <p:nvPr/>
        </p:nvSpPr>
        <p:spPr bwMode="auto">
          <a:xfrm>
            <a:off x="7260" y="4919467"/>
            <a:ext cx="970407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lnSpc>
                <a:spcPct val="150000"/>
              </a:lnSpc>
              <a:spcBef>
                <a:spcPct val="50000"/>
              </a:spcBef>
            </a:pPr>
            <a:r>
              <a:rPr lang="it-IT" sz="2000" dirty="0" smtClean="0"/>
              <a:t>L’unità di misura dell’area è il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metro quadrato</a:t>
            </a:r>
            <a:r>
              <a:rPr lang="it-IT" sz="2000" dirty="0" smtClean="0"/>
              <a:t>.</a:t>
            </a:r>
          </a:p>
        </p:txBody>
      </p:sp>
      <p:sp>
        <p:nvSpPr>
          <p:cNvPr id="91" name="Text Box 2"/>
          <p:cNvSpPr txBox="1">
            <a:spLocks noChangeArrowheads="1"/>
          </p:cNvSpPr>
          <p:nvPr/>
        </p:nvSpPr>
        <p:spPr bwMode="auto">
          <a:xfrm>
            <a:off x="0" y="5391183"/>
            <a:ext cx="9704070" cy="49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lnSpc>
                <a:spcPct val="150000"/>
              </a:lnSpc>
              <a:spcBef>
                <a:spcPct val="50000"/>
              </a:spcBef>
            </a:pPr>
            <a:r>
              <a:rPr lang="it-IT" sz="2000" dirty="0" smtClean="0"/>
              <a:t>L’unità di misura dell’ampiezza è il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grado sessagesimale</a:t>
            </a:r>
            <a:r>
              <a:rPr lang="it-IT" sz="20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90" grpId="0"/>
      <p:bldP spid="9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GRANDEZZE INCOMMENSURABILI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-1" y="6944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Teorema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 Box 2"/>
          <p:cNvSpPr txBox="1">
            <a:spLocks noChangeArrowheads="1"/>
          </p:cNvSpPr>
          <p:nvPr/>
        </p:nvSpPr>
        <p:spPr bwMode="auto">
          <a:xfrm>
            <a:off x="0" y="1197467"/>
            <a:ext cx="970407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La diagonale di un quadrato e il suo lato sono segmenti incommensurabili.</a:t>
            </a:r>
            <a:endParaRPr lang="it-IT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MISURA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UNA GRANDEZZA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INCOMMENSURABILE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-1" y="6944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 Box 2"/>
          <p:cNvSpPr txBox="1">
            <a:spLocks noChangeArrowheads="1"/>
          </p:cNvSpPr>
          <p:nvPr/>
        </p:nvSpPr>
        <p:spPr bwMode="auto">
          <a:xfrm>
            <a:off x="0" y="1197467"/>
            <a:ext cx="970407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È possibile estendere il concetto di misura anche a </a:t>
            </a:r>
            <a:r>
              <a:rPr lang="it-IT" sz="2000" b="1" dirty="0" smtClean="0"/>
              <a:t>grandezze </a:t>
            </a:r>
            <a:r>
              <a:rPr lang="it-IT" sz="2000" b="1" dirty="0" smtClean="0"/>
              <a:t>incommensurabili, purché si utilizzino i numeri reali anziché i numeri razionali.</a:t>
            </a:r>
          </a:p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La </a:t>
            </a:r>
            <a:r>
              <a:rPr lang="it-IT" sz="2000" b="1" dirty="0" smtClean="0"/>
              <a:t>misura di una grandezza A incommensurabile rispetto ad una grandezza U è un numero irrazionale.</a:t>
            </a:r>
            <a:endParaRPr lang="it-IT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POSTULATO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CONTINUITÀ 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 Box 6"/>
          <p:cNvSpPr txBox="1">
            <a:spLocks noChangeArrowheads="1"/>
          </p:cNvSpPr>
          <p:nvPr/>
        </p:nvSpPr>
        <p:spPr bwMode="auto">
          <a:xfrm>
            <a:off x="-1" y="6944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Definizione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 Box 2"/>
          <p:cNvSpPr txBox="1">
            <a:spLocks noChangeArrowheads="1"/>
          </p:cNvSpPr>
          <p:nvPr/>
        </p:nvSpPr>
        <p:spPr bwMode="auto">
          <a:xfrm>
            <a:off x="0" y="1197467"/>
            <a:ext cx="970407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Dato un insieme di grandezze omogenee, fissata un’unità di misura U e scelto un qualunque numero reale positivo o nullo, esiste sempre la grandezza la cui misura rispetto a U è il numero dato. </a:t>
            </a:r>
            <a:endParaRPr lang="it-IT" sz="2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06"/>
          <p:cNvGrpSpPr/>
          <p:nvPr/>
        </p:nvGrpSpPr>
        <p:grpSpPr>
          <a:xfrm>
            <a:off x="868965" y="3352784"/>
            <a:ext cx="2898089" cy="1778883"/>
            <a:chOff x="868965" y="3352784"/>
            <a:chExt cx="2898089" cy="1778883"/>
          </a:xfrm>
        </p:grpSpPr>
        <p:cxnSp>
          <p:nvCxnSpPr>
            <p:cNvPr id="24" name="Connettore 1 23"/>
            <p:cNvCxnSpPr>
              <a:endCxn id="28" idx="2"/>
            </p:cNvCxnSpPr>
            <p:nvPr/>
          </p:nvCxnSpPr>
          <p:spPr bwMode="auto">
            <a:xfrm flipV="1">
              <a:off x="1234311" y="3754673"/>
              <a:ext cx="2320639" cy="1266846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Gruppo 42"/>
            <p:cNvGrpSpPr/>
            <p:nvPr/>
          </p:nvGrpSpPr>
          <p:grpSpPr>
            <a:xfrm>
              <a:off x="868965" y="4670002"/>
              <a:ext cx="682602" cy="461665"/>
              <a:chOff x="808292" y="3057930"/>
              <a:chExt cx="682602" cy="461665"/>
            </a:xfrm>
          </p:grpSpPr>
          <p:sp>
            <p:nvSpPr>
              <p:cNvPr id="22" name="Text Box 21"/>
              <p:cNvSpPr txBox="1">
                <a:spLocks noChangeArrowheads="1"/>
              </p:cNvSpPr>
              <p:nvPr/>
            </p:nvSpPr>
            <p:spPr bwMode="auto">
              <a:xfrm>
                <a:off x="808292" y="3057930"/>
                <a:ext cx="68260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400" dirty="0" smtClean="0">
                    <a:latin typeface="Calibri" pitchFamily="34" charset="0"/>
                  </a:rPr>
                  <a:t>A</a:t>
                </a:r>
                <a:endParaRPr lang="it-IT" sz="2400" dirty="0">
                  <a:latin typeface="Calibri" pitchFamily="34" charset="0"/>
                </a:endParaRPr>
              </a:p>
            </p:txBody>
          </p:sp>
          <p:sp>
            <p:nvSpPr>
              <p:cNvPr id="25" name="Oval 14"/>
              <p:cNvSpPr>
                <a:spLocks noChangeArrowheads="1"/>
              </p:cNvSpPr>
              <p:nvPr/>
            </p:nvSpPr>
            <p:spPr bwMode="auto">
              <a:xfrm flipH="1">
                <a:off x="1103177" y="3398285"/>
                <a:ext cx="82550" cy="7620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grpSp>
          <p:nvGrpSpPr>
            <p:cNvPr id="4" name="Gruppo 44"/>
            <p:cNvGrpSpPr/>
            <p:nvPr/>
          </p:nvGrpSpPr>
          <p:grpSpPr>
            <a:xfrm>
              <a:off x="3472400" y="3352784"/>
              <a:ext cx="294654" cy="461665"/>
              <a:chOff x="3635238" y="1949871"/>
              <a:chExt cx="294654" cy="461665"/>
            </a:xfrm>
          </p:grpSpPr>
          <p:sp>
            <p:nvSpPr>
              <p:cNvPr id="27" name="Text Box 21"/>
              <p:cNvSpPr txBox="1">
                <a:spLocks noChangeArrowheads="1"/>
              </p:cNvSpPr>
              <p:nvPr/>
            </p:nvSpPr>
            <p:spPr bwMode="auto">
              <a:xfrm>
                <a:off x="3667954" y="1949871"/>
                <a:ext cx="261938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400" dirty="0" smtClean="0">
                    <a:latin typeface="Calibri" pitchFamily="34" charset="0"/>
                  </a:rPr>
                  <a:t>B</a:t>
                </a:r>
                <a:endParaRPr lang="it-IT" sz="2400" baseline="30000" dirty="0">
                  <a:latin typeface="Calibri" pitchFamily="34" charset="0"/>
                </a:endParaRPr>
              </a:p>
            </p:txBody>
          </p:sp>
          <p:sp>
            <p:nvSpPr>
              <p:cNvPr id="28" name="Oval 14"/>
              <p:cNvSpPr>
                <a:spLocks noChangeArrowheads="1"/>
              </p:cNvSpPr>
              <p:nvPr/>
            </p:nvSpPr>
            <p:spPr bwMode="auto">
              <a:xfrm flipH="1">
                <a:off x="3635238" y="2313660"/>
                <a:ext cx="82550" cy="7620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grpSp>
        <p:nvGrpSpPr>
          <p:cNvPr id="5" name="Gruppo 93"/>
          <p:cNvGrpSpPr/>
          <p:nvPr/>
        </p:nvGrpSpPr>
        <p:grpSpPr>
          <a:xfrm>
            <a:off x="4741600" y="3519698"/>
            <a:ext cx="2497255" cy="1085981"/>
            <a:chOff x="4979592" y="2843292"/>
            <a:chExt cx="2497255" cy="1085981"/>
          </a:xfrm>
        </p:grpSpPr>
        <p:cxnSp>
          <p:nvCxnSpPr>
            <p:cNvPr id="46" name="Connettore 1 45"/>
            <p:cNvCxnSpPr>
              <a:endCxn id="52" idx="7"/>
            </p:cNvCxnSpPr>
            <p:nvPr/>
          </p:nvCxnSpPr>
          <p:spPr bwMode="auto">
            <a:xfrm>
              <a:off x="5285984" y="3281818"/>
              <a:ext cx="1908298" cy="56073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8" name="Text Box 21"/>
            <p:cNvSpPr txBox="1">
              <a:spLocks noChangeArrowheads="1"/>
            </p:cNvSpPr>
            <p:nvPr/>
          </p:nvSpPr>
          <p:spPr bwMode="auto">
            <a:xfrm>
              <a:off x="4979592" y="2843292"/>
              <a:ext cx="39407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C</a:t>
              </a: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49" name="Oval 14"/>
            <p:cNvSpPr>
              <a:spLocks noChangeArrowheads="1"/>
            </p:cNvSpPr>
            <p:nvPr/>
          </p:nvSpPr>
          <p:spPr bwMode="auto">
            <a:xfrm flipH="1">
              <a:off x="5236899" y="3246276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grpSp>
          <p:nvGrpSpPr>
            <p:cNvPr id="6" name="Gruppo 49"/>
            <p:cNvGrpSpPr/>
            <p:nvPr/>
          </p:nvGrpSpPr>
          <p:grpSpPr>
            <a:xfrm>
              <a:off x="7182193" y="3467608"/>
              <a:ext cx="294654" cy="461665"/>
              <a:chOff x="3635238" y="1949871"/>
              <a:chExt cx="294654" cy="461665"/>
            </a:xfrm>
          </p:grpSpPr>
          <p:sp>
            <p:nvSpPr>
              <p:cNvPr id="51" name="Text Box 21"/>
              <p:cNvSpPr txBox="1">
                <a:spLocks noChangeArrowheads="1"/>
              </p:cNvSpPr>
              <p:nvPr/>
            </p:nvSpPr>
            <p:spPr bwMode="auto">
              <a:xfrm>
                <a:off x="3667954" y="1949871"/>
                <a:ext cx="261938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400" dirty="0" smtClean="0">
                    <a:latin typeface="Calibri" pitchFamily="34" charset="0"/>
                  </a:rPr>
                  <a:t>D</a:t>
                </a:r>
                <a:endParaRPr lang="it-IT" sz="2400" baseline="30000" dirty="0">
                  <a:latin typeface="Calibri" pitchFamily="34" charset="0"/>
                </a:endParaRPr>
              </a:p>
            </p:txBody>
          </p:sp>
          <p:sp>
            <p:nvSpPr>
              <p:cNvPr id="52" name="Oval 14"/>
              <p:cNvSpPr>
                <a:spLocks noChangeArrowheads="1"/>
              </p:cNvSpPr>
              <p:nvPr/>
            </p:nvSpPr>
            <p:spPr bwMode="auto">
              <a:xfrm flipH="1">
                <a:off x="3635238" y="2313660"/>
                <a:ext cx="82550" cy="7620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grpSp>
        <p:nvGrpSpPr>
          <p:cNvPr id="7" name="Gruppo 74"/>
          <p:cNvGrpSpPr/>
          <p:nvPr/>
        </p:nvGrpSpPr>
        <p:grpSpPr>
          <a:xfrm>
            <a:off x="785229" y="5536505"/>
            <a:ext cx="8584239" cy="933189"/>
            <a:chOff x="797755" y="5924811"/>
            <a:chExt cx="8584239" cy="933189"/>
          </a:xfrm>
        </p:grpSpPr>
        <p:grpSp>
          <p:nvGrpSpPr>
            <p:cNvPr id="8" name="Gruppo 56"/>
            <p:cNvGrpSpPr/>
            <p:nvPr/>
          </p:nvGrpSpPr>
          <p:grpSpPr>
            <a:xfrm>
              <a:off x="1215024" y="6334780"/>
              <a:ext cx="8166970" cy="523220"/>
              <a:chOff x="1528175" y="5104216"/>
              <a:chExt cx="8166970" cy="523220"/>
            </a:xfrm>
          </p:grpSpPr>
          <p:sp>
            <p:nvSpPr>
              <p:cNvPr id="58" name="Text Box 21"/>
              <p:cNvSpPr txBox="1">
                <a:spLocks noChangeArrowheads="1"/>
              </p:cNvSpPr>
              <p:nvPr/>
            </p:nvSpPr>
            <p:spPr bwMode="auto">
              <a:xfrm>
                <a:off x="9273321" y="5104216"/>
                <a:ext cx="33831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8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cs typeface="Times New Roman" pitchFamily="18" charset="0"/>
                  </a:rPr>
                  <a:t>r</a:t>
                </a:r>
                <a:endParaRPr lang="it-IT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Times New Roman" pitchFamily="18" charset="0"/>
                </a:endParaRPr>
              </a:p>
            </p:txBody>
          </p:sp>
          <p:cxnSp>
            <p:nvCxnSpPr>
              <p:cNvPr id="59" name="Connettore 1 58"/>
              <p:cNvCxnSpPr/>
              <p:nvPr/>
            </p:nvCxnSpPr>
            <p:spPr bwMode="auto">
              <a:xfrm>
                <a:off x="1528175" y="5235879"/>
                <a:ext cx="7177414" cy="1588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Connettore 1 59"/>
              <p:cNvCxnSpPr/>
              <p:nvPr/>
            </p:nvCxnSpPr>
            <p:spPr bwMode="auto">
              <a:xfrm>
                <a:off x="8705589" y="5235879"/>
                <a:ext cx="989556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62" name="Oval 14"/>
            <p:cNvSpPr>
              <a:spLocks noChangeArrowheads="1"/>
            </p:cNvSpPr>
            <p:nvPr/>
          </p:nvSpPr>
          <p:spPr bwMode="auto">
            <a:xfrm flipH="1">
              <a:off x="1190370" y="643388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 dirty="0"/>
            </a:p>
          </p:txBody>
        </p:sp>
        <p:sp>
          <p:nvSpPr>
            <p:cNvPr id="64" name="Text Box 21"/>
            <p:cNvSpPr txBox="1">
              <a:spLocks noChangeArrowheads="1"/>
            </p:cNvSpPr>
            <p:nvPr/>
          </p:nvSpPr>
          <p:spPr bwMode="auto">
            <a:xfrm>
              <a:off x="797755" y="5924811"/>
              <a:ext cx="34211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O</a:t>
              </a:r>
              <a:endParaRPr lang="it-IT" sz="2400" dirty="0">
                <a:latin typeface="Calibri" pitchFamily="34" charset="0"/>
              </a:endParaRPr>
            </a:p>
          </p:txBody>
        </p:sp>
      </p:grpSp>
      <p:grpSp>
        <p:nvGrpSpPr>
          <p:cNvPr id="9" name="Gruppo 96"/>
          <p:cNvGrpSpPr/>
          <p:nvPr/>
        </p:nvGrpSpPr>
        <p:grpSpPr>
          <a:xfrm>
            <a:off x="1039661" y="6150194"/>
            <a:ext cx="3139745" cy="473290"/>
            <a:chOff x="1340285" y="3800060"/>
            <a:chExt cx="3139745" cy="473290"/>
          </a:xfrm>
        </p:grpSpPr>
        <p:sp>
          <p:nvSpPr>
            <p:cNvPr id="68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A</a:t>
              </a:r>
              <a:r>
                <a:rPr lang="it-IT" sz="2400" baseline="30000" dirty="0" smtClean="0">
                  <a:latin typeface="Calibri" pitchFamily="34" charset="0"/>
                </a:rPr>
                <a:t>I</a:t>
              </a: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70" name="Connettore 1 69"/>
            <p:cNvCxnSpPr>
              <a:stCxn id="71" idx="2"/>
              <a:endCxn id="74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1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3953658" y="3800060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B</a:t>
              </a:r>
              <a:r>
                <a:rPr lang="it-IT" sz="2400" baseline="30000" dirty="0" smtClean="0">
                  <a:latin typeface="Calibri" pitchFamily="34" charset="0"/>
                </a:rPr>
                <a:t>I</a:t>
              </a:r>
              <a:endParaRPr lang="it-IT" sz="2400" baseline="30000" dirty="0">
                <a:latin typeface="Calibri" pitchFamily="34" charset="0"/>
              </a:endParaRPr>
            </a:p>
          </p:txBody>
        </p:sp>
        <p:sp>
          <p:nvSpPr>
            <p:cNvPr id="74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0" name="Gruppo 102"/>
          <p:cNvGrpSpPr/>
          <p:nvPr/>
        </p:nvGrpSpPr>
        <p:grpSpPr>
          <a:xfrm>
            <a:off x="1017607" y="5523296"/>
            <a:ext cx="2439597" cy="472615"/>
            <a:chOff x="4913201" y="3915202"/>
            <a:chExt cx="2439597" cy="472615"/>
          </a:xfrm>
        </p:grpSpPr>
        <p:sp>
          <p:nvSpPr>
            <p:cNvPr id="77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err="1" smtClean="0">
                  <a:latin typeface="Calibri" pitchFamily="34" charset="0"/>
                </a:rPr>
                <a:t>C</a:t>
              </a:r>
              <a:r>
                <a:rPr lang="it-IT" sz="2400" baseline="30000" dirty="0" err="1" smtClean="0">
                  <a:latin typeface="Calibri" pitchFamily="34" charset="0"/>
                </a:rPr>
                <a:t>I</a:t>
              </a: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82" name="Text Box 21"/>
            <p:cNvSpPr txBox="1">
              <a:spLocks noChangeArrowheads="1"/>
            </p:cNvSpPr>
            <p:nvPr/>
          </p:nvSpPr>
          <p:spPr bwMode="auto">
            <a:xfrm>
              <a:off x="6826426" y="3915202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err="1" smtClean="0">
                  <a:latin typeface="Calibri" pitchFamily="34" charset="0"/>
                </a:rPr>
                <a:t>D</a:t>
              </a:r>
              <a:r>
                <a:rPr lang="it-IT" sz="2400" baseline="30000" dirty="0" err="1" smtClean="0">
                  <a:latin typeface="Calibri" pitchFamily="34" charset="0"/>
                </a:rPr>
                <a:t>I</a:t>
              </a:r>
              <a:endParaRPr lang="it-IT" sz="2400" baseline="30000" dirty="0">
                <a:latin typeface="Calibri" pitchFamily="34" charset="0"/>
              </a:endParaRPr>
            </a:p>
          </p:txBody>
        </p:sp>
        <p:cxnSp>
          <p:nvCxnSpPr>
            <p:cNvPr id="102" name="Connettore 1 101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04" name="Text Box 2"/>
          <p:cNvSpPr txBox="1">
            <a:spLocks noChangeArrowheads="1"/>
          </p:cNvSpPr>
          <p:nvPr/>
        </p:nvSpPr>
        <p:spPr bwMode="auto">
          <a:xfrm>
            <a:off x="137786" y="1526848"/>
            <a:ext cx="990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Se D’ precede B’ 	</a:t>
            </a:r>
            <a:r>
              <a:rPr lang="it-IT" sz="2000" b="1" dirty="0" smtClean="0">
                <a:sym typeface="Symbol"/>
              </a:rPr>
              <a:t>	</a:t>
            </a:r>
            <a:r>
              <a:rPr lang="it-IT" sz="2000" b="1" dirty="0" smtClean="0"/>
              <a:t>AB &gt; </a:t>
            </a:r>
            <a:r>
              <a:rPr lang="it-IT" sz="2000" b="1" dirty="0" err="1" smtClean="0"/>
              <a:t>CD</a:t>
            </a:r>
            <a:r>
              <a:rPr lang="it-IT" sz="2000" b="1" dirty="0" smtClean="0"/>
              <a:t>	</a:t>
            </a:r>
            <a:r>
              <a:rPr lang="it-IT" sz="1400" b="1" dirty="0" smtClean="0"/>
              <a:t>(AB è maggiore di </a:t>
            </a:r>
            <a:r>
              <a:rPr lang="it-IT" sz="1400" b="1" dirty="0" err="1" smtClean="0"/>
              <a:t>CD</a:t>
            </a:r>
            <a:r>
              <a:rPr lang="it-IT" sz="1400" b="1" dirty="0" smtClean="0"/>
              <a:t>)</a:t>
            </a:r>
          </a:p>
        </p:txBody>
      </p:sp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1866379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Confronto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125260" y="2004925"/>
            <a:ext cx="990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Se D’ segue B’ 	</a:t>
            </a:r>
            <a:r>
              <a:rPr lang="it-IT" sz="2000" b="1" dirty="0" smtClean="0">
                <a:sym typeface="Symbol"/>
              </a:rPr>
              <a:t>	</a:t>
            </a:r>
            <a:r>
              <a:rPr lang="it-IT" sz="2000" b="1" dirty="0" smtClean="0"/>
              <a:t>AB &lt; </a:t>
            </a:r>
            <a:r>
              <a:rPr lang="it-IT" sz="2000" b="1" dirty="0" err="1" smtClean="0"/>
              <a:t>CD</a:t>
            </a:r>
            <a:r>
              <a:rPr lang="it-IT" sz="2000" b="1" dirty="0" smtClean="0"/>
              <a:t>	</a:t>
            </a:r>
            <a:r>
              <a:rPr lang="it-IT" sz="1400" b="1" dirty="0" smtClean="0"/>
              <a:t>(AB è minore di </a:t>
            </a:r>
            <a:r>
              <a:rPr lang="it-IT" sz="1400" b="1" dirty="0" err="1" smtClean="0"/>
              <a:t>CD</a:t>
            </a:r>
            <a:r>
              <a:rPr lang="it-IT" sz="1400" b="1" dirty="0" smtClean="0"/>
              <a:t>)</a:t>
            </a:r>
          </a:p>
        </p:txBody>
      </p:sp>
      <p:sp>
        <p:nvSpPr>
          <p:cNvPr id="42" name="Text Box 2"/>
          <p:cNvSpPr txBox="1">
            <a:spLocks noChangeArrowheads="1"/>
          </p:cNvSpPr>
          <p:nvPr/>
        </p:nvSpPr>
        <p:spPr bwMode="auto">
          <a:xfrm>
            <a:off x="129436" y="2545631"/>
            <a:ext cx="990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Se D’ coincide B’ 	</a:t>
            </a:r>
            <a:r>
              <a:rPr lang="it-IT" sz="2000" b="1" dirty="0" smtClean="0">
                <a:sym typeface="Symbol"/>
              </a:rPr>
              <a:t>	</a:t>
            </a:r>
            <a:r>
              <a:rPr lang="it-IT" sz="2000" b="1" dirty="0" smtClean="0"/>
              <a:t>AB </a:t>
            </a:r>
            <a:r>
              <a:rPr lang="it-IT" sz="2000" b="1" dirty="0" smtClean="0">
                <a:sym typeface="Symbol"/>
              </a:rPr>
              <a:t> </a:t>
            </a:r>
            <a:r>
              <a:rPr lang="it-IT" sz="2000" b="1" dirty="0" err="1" smtClean="0">
                <a:sym typeface="Symbol"/>
              </a:rPr>
              <a:t>CD</a:t>
            </a:r>
            <a:r>
              <a:rPr lang="it-IT" sz="2000" b="1" dirty="0" smtClean="0">
                <a:sym typeface="Symbol"/>
              </a:rPr>
              <a:t>	</a:t>
            </a:r>
            <a:r>
              <a:rPr lang="it-IT" sz="1400" b="1" dirty="0" smtClean="0">
                <a:sym typeface="Symbol"/>
              </a:rPr>
              <a:t>(AB è congruente a </a:t>
            </a:r>
            <a:r>
              <a:rPr lang="it-IT" sz="1400" b="1" dirty="0" err="1" smtClean="0">
                <a:sym typeface="Symbol"/>
              </a:rPr>
              <a:t>CD</a:t>
            </a:r>
            <a:r>
              <a:rPr lang="it-IT" sz="1400" b="1" dirty="0" smtClean="0">
                <a:sym typeface="Symbol"/>
              </a:rPr>
              <a:t>)</a:t>
            </a:r>
            <a:r>
              <a:rPr lang="it-IT" sz="2000" b="1" dirty="0" smtClean="0"/>
              <a:t> </a:t>
            </a:r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CONFRONTO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SEGMENTI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52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SOMMA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SEGMENTI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Gruppo 106"/>
          <p:cNvGrpSpPr/>
          <p:nvPr/>
        </p:nvGrpSpPr>
        <p:grpSpPr>
          <a:xfrm>
            <a:off x="756231" y="2789114"/>
            <a:ext cx="2898089" cy="1778883"/>
            <a:chOff x="868965" y="3352784"/>
            <a:chExt cx="2898089" cy="1778883"/>
          </a:xfrm>
        </p:grpSpPr>
        <p:cxnSp>
          <p:nvCxnSpPr>
            <p:cNvPr id="24" name="Connettore 1 23"/>
            <p:cNvCxnSpPr>
              <a:endCxn id="28" idx="2"/>
            </p:cNvCxnSpPr>
            <p:nvPr/>
          </p:nvCxnSpPr>
          <p:spPr bwMode="auto">
            <a:xfrm flipV="1">
              <a:off x="1234311" y="3754673"/>
              <a:ext cx="2320639" cy="1266846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Gruppo 42"/>
            <p:cNvGrpSpPr/>
            <p:nvPr/>
          </p:nvGrpSpPr>
          <p:grpSpPr>
            <a:xfrm>
              <a:off x="868965" y="4670002"/>
              <a:ext cx="682602" cy="461665"/>
              <a:chOff x="808292" y="3057930"/>
              <a:chExt cx="682602" cy="461665"/>
            </a:xfrm>
          </p:grpSpPr>
          <p:sp>
            <p:nvSpPr>
              <p:cNvPr id="22" name="Text Box 21"/>
              <p:cNvSpPr txBox="1">
                <a:spLocks noChangeArrowheads="1"/>
              </p:cNvSpPr>
              <p:nvPr/>
            </p:nvSpPr>
            <p:spPr bwMode="auto">
              <a:xfrm>
                <a:off x="808292" y="3057930"/>
                <a:ext cx="682602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400" dirty="0" smtClean="0">
                    <a:latin typeface="Calibri" pitchFamily="34" charset="0"/>
                  </a:rPr>
                  <a:t>A</a:t>
                </a:r>
                <a:endParaRPr lang="it-IT" sz="2400" dirty="0">
                  <a:latin typeface="Calibri" pitchFamily="34" charset="0"/>
                </a:endParaRPr>
              </a:p>
            </p:txBody>
          </p:sp>
          <p:sp>
            <p:nvSpPr>
              <p:cNvPr id="25" name="Oval 14"/>
              <p:cNvSpPr>
                <a:spLocks noChangeArrowheads="1"/>
              </p:cNvSpPr>
              <p:nvPr/>
            </p:nvSpPr>
            <p:spPr bwMode="auto">
              <a:xfrm flipH="1">
                <a:off x="1103177" y="3398285"/>
                <a:ext cx="82550" cy="7620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  <p:grpSp>
          <p:nvGrpSpPr>
            <p:cNvPr id="4" name="Gruppo 44"/>
            <p:cNvGrpSpPr/>
            <p:nvPr/>
          </p:nvGrpSpPr>
          <p:grpSpPr>
            <a:xfrm>
              <a:off x="3472400" y="3352784"/>
              <a:ext cx="294654" cy="461665"/>
              <a:chOff x="3635238" y="1949871"/>
              <a:chExt cx="294654" cy="461665"/>
            </a:xfrm>
          </p:grpSpPr>
          <p:sp>
            <p:nvSpPr>
              <p:cNvPr id="27" name="Text Box 21"/>
              <p:cNvSpPr txBox="1">
                <a:spLocks noChangeArrowheads="1"/>
              </p:cNvSpPr>
              <p:nvPr/>
            </p:nvSpPr>
            <p:spPr bwMode="auto">
              <a:xfrm>
                <a:off x="3667954" y="1949871"/>
                <a:ext cx="261938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400" dirty="0" smtClean="0">
                    <a:latin typeface="Calibri" pitchFamily="34" charset="0"/>
                  </a:rPr>
                  <a:t>B</a:t>
                </a:r>
                <a:endParaRPr lang="it-IT" sz="2400" baseline="30000" dirty="0">
                  <a:latin typeface="Calibri" pitchFamily="34" charset="0"/>
                </a:endParaRPr>
              </a:p>
            </p:txBody>
          </p:sp>
          <p:sp>
            <p:nvSpPr>
              <p:cNvPr id="28" name="Oval 14"/>
              <p:cNvSpPr>
                <a:spLocks noChangeArrowheads="1"/>
              </p:cNvSpPr>
              <p:nvPr/>
            </p:nvSpPr>
            <p:spPr bwMode="auto">
              <a:xfrm flipH="1">
                <a:off x="3635238" y="2313660"/>
                <a:ext cx="82550" cy="7620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grpSp>
        <p:nvGrpSpPr>
          <p:cNvPr id="5" name="Gruppo 93"/>
          <p:cNvGrpSpPr/>
          <p:nvPr/>
        </p:nvGrpSpPr>
        <p:grpSpPr>
          <a:xfrm>
            <a:off x="4628866" y="2956028"/>
            <a:ext cx="2497255" cy="1085981"/>
            <a:chOff x="4979592" y="2843292"/>
            <a:chExt cx="2497255" cy="1085981"/>
          </a:xfrm>
        </p:grpSpPr>
        <p:cxnSp>
          <p:nvCxnSpPr>
            <p:cNvPr id="46" name="Connettore 1 45"/>
            <p:cNvCxnSpPr>
              <a:endCxn id="52" idx="7"/>
            </p:cNvCxnSpPr>
            <p:nvPr/>
          </p:nvCxnSpPr>
          <p:spPr bwMode="auto">
            <a:xfrm>
              <a:off x="5285984" y="3281818"/>
              <a:ext cx="1908298" cy="56073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8" name="Text Box 21"/>
            <p:cNvSpPr txBox="1">
              <a:spLocks noChangeArrowheads="1"/>
            </p:cNvSpPr>
            <p:nvPr/>
          </p:nvSpPr>
          <p:spPr bwMode="auto">
            <a:xfrm>
              <a:off x="4979592" y="2843292"/>
              <a:ext cx="39407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C</a:t>
              </a: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49" name="Oval 14"/>
            <p:cNvSpPr>
              <a:spLocks noChangeArrowheads="1"/>
            </p:cNvSpPr>
            <p:nvPr/>
          </p:nvSpPr>
          <p:spPr bwMode="auto">
            <a:xfrm flipH="1">
              <a:off x="5236899" y="3246276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grpSp>
          <p:nvGrpSpPr>
            <p:cNvPr id="6" name="Gruppo 49"/>
            <p:cNvGrpSpPr/>
            <p:nvPr/>
          </p:nvGrpSpPr>
          <p:grpSpPr>
            <a:xfrm>
              <a:off x="7182193" y="3467608"/>
              <a:ext cx="294654" cy="461665"/>
              <a:chOff x="3635238" y="1949871"/>
              <a:chExt cx="294654" cy="461665"/>
            </a:xfrm>
          </p:grpSpPr>
          <p:sp>
            <p:nvSpPr>
              <p:cNvPr id="51" name="Text Box 21"/>
              <p:cNvSpPr txBox="1">
                <a:spLocks noChangeArrowheads="1"/>
              </p:cNvSpPr>
              <p:nvPr/>
            </p:nvSpPr>
            <p:spPr bwMode="auto">
              <a:xfrm>
                <a:off x="3667954" y="1949871"/>
                <a:ext cx="261938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400" dirty="0" smtClean="0">
                    <a:latin typeface="Calibri" pitchFamily="34" charset="0"/>
                  </a:rPr>
                  <a:t>D</a:t>
                </a:r>
                <a:endParaRPr lang="it-IT" sz="2400" baseline="30000" dirty="0">
                  <a:latin typeface="Calibri" pitchFamily="34" charset="0"/>
                </a:endParaRPr>
              </a:p>
            </p:txBody>
          </p:sp>
          <p:sp>
            <p:nvSpPr>
              <p:cNvPr id="52" name="Oval 14"/>
              <p:cNvSpPr>
                <a:spLocks noChangeArrowheads="1"/>
              </p:cNvSpPr>
              <p:nvPr/>
            </p:nvSpPr>
            <p:spPr bwMode="auto">
              <a:xfrm flipH="1">
                <a:off x="3635238" y="2313660"/>
                <a:ext cx="82550" cy="76200"/>
              </a:xfrm>
              <a:prstGeom prst="ellipse">
                <a:avLst/>
              </a:prstGeom>
              <a:solidFill>
                <a:schemeClr val="tx2"/>
              </a:solidFill>
              <a:ln w="38100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it-IT"/>
              </a:p>
            </p:txBody>
          </p:sp>
        </p:grpSp>
      </p:grpSp>
      <p:grpSp>
        <p:nvGrpSpPr>
          <p:cNvPr id="7" name="Gruppo 74"/>
          <p:cNvGrpSpPr/>
          <p:nvPr/>
        </p:nvGrpSpPr>
        <p:grpSpPr>
          <a:xfrm>
            <a:off x="672495" y="4972835"/>
            <a:ext cx="8584239" cy="933189"/>
            <a:chOff x="797755" y="5924811"/>
            <a:chExt cx="8584239" cy="933189"/>
          </a:xfrm>
        </p:grpSpPr>
        <p:grpSp>
          <p:nvGrpSpPr>
            <p:cNvPr id="8" name="Gruppo 56"/>
            <p:cNvGrpSpPr/>
            <p:nvPr/>
          </p:nvGrpSpPr>
          <p:grpSpPr>
            <a:xfrm>
              <a:off x="1215024" y="6334780"/>
              <a:ext cx="8166970" cy="523220"/>
              <a:chOff x="1528175" y="5104216"/>
              <a:chExt cx="8166970" cy="523220"/>
            </a:xfrm>
          </p:grpSpPr>
          <p:sp>
            <p:nvSpPr>
              <p:cNvPr id="58" name="Text Box 21"/>
              <p:cNvSpPr txBox="1">
                <a:spLocks noChangeArrowheads="1"/>
              </p:cNvSpPr>
              <p:nvPr/>
            </p:nvSpPr>
            <p:spPr bwMode="auto">
              <a:xfrm>
                <a:off x="9273321" y="5104216"/>
                <a:ext cx="33831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8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cs typeface="Times New Roman" pitchFamily="18" charset="0"/>
                  </a:rPr>
                  <a:t>r</a:t>
                </a:r>
                <a:endParaRPr lang="it-IT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Times New Roman" pitchFamily="18" charset="0"/>
                </a:endParaRPr>
              </a:p>
            </p:txBody>
          </p:sp>
          <p:cxnSp>
            <p:nvCxnSpPr>
              <p:cNvPr id="59" name="Connettore 1 58"/>
              <p:cNvCxnSpPr/>
              <p:nvPr/>
            </p:nvCxnSpPr>
            <p:spPr bwMode="auto">
              <a:xfrm>
                <a:off x="1528175" y="5235879"/>
                <a:ext cx="7177414" cy="1588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Connettore 1 59"/>
              <p:cNvCxnSpPr/>
              <p:nvPr/>
            </p:nvCxnSpPr>
            <p:spPr bwMode="auto">
              <a:xfrm>
                <a:off x="8705589" y="5235879"/>
                <a:ext cx="989556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62" name="Oval 14"/>
            <p:cNvSpPr>
              <a:spLocks noChangeArrowheads="1"/>
            </p:cNvSpPr>
            <p:nvPr/>
          </p:nvSpPr>
          <p:spPr bwMode="auto">
            <a:xfrm flipH="1">
              <a:off x="1190370" y="643388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 dirty="0"/>
            </a:p>
          </p:txBody>
        </p:sp>
        <p:sp>
          <p:nvSpPr>
            <p:cNvPr id="64" name="Text Box 21"/>
            <p:cNvSpPr txBox="1">
              <a:spLocks noChangeArrowheads="1"/>
            </p:cNvSpPr>
            <p:nvPr/>
          </p:nvSpPr>
          <p:spPr bwMode="auto">
            <a:xfrm>
              <a:off x="797755" y="5924811"/>
              <a:ext cx="34211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O</a:t>
              </a:r>
              <a:endParaRPr lang="it-IT" sz="2400" dirty="0">
                <a:latin typeface="Calibri" pitchFamily="34" charset="0"/>
              </a:endParaRPr>
            </a:p>
          </p:txBody>
        </p:sp>
      </p:grpSp>
      <p:grpSp>
        <p:nvGrpSpPr>
          <p:cNvPr id="9" name="Gruppo 96"/>
          <p:cNvGrpSpPr/>
          <p:nvPr/>
        </p:nvGrpSpPr>
        <p:grpSpPr>
          <a:xfrm>
            <a:off x="926927" y="3286496"/>
            <a:ext cx="3139745" cy="473290"/>
            <a:chOff x="1340285" y="3800060"/>
            <a:chExt cx="3139745" cy="473290"/>
          </a:xfrm>
        </p:grpSpPr>
        <p:sp>
          <p:nvSpPr>
            <p:cNvPr id="68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A</a:t>
              </a:r>
              <a:r>
                <a:rPr lang="it-IT" sz="2400" baseline="30000" dirty="0" smtClean="0">
                  <a:latin typeface="Calibri" pitchFamily="34" charset="0"/>
                </a:rPr>
                <a:t>I</a:t>
              </a: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70" name="Connettore 1 69"/>
            <p:cNvCxnSpPr>
              <a:stCxn id="71" idx="2"/>
              <a:endCxn id="74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1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3953658" y="3800060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B</a:t>
              </a:r>
              <a:r>
                <a:rPr lang="it-IT" sz="2400" baseline="30000" dirty="0" smtClean="0">
                  <a:latin typeface="Calibri" pitchFamily="34" charset="0"/>
                </a:rPr>
                <a:t>I</a:t>
              </a:r>
              <a:endParaRPr lang="it-IT" sz="2400" baseline="30000" dirty="0">
                <a:latin typeface="Calibri" pitchFamily="34" charset="0"/>
              </a:endParaRPr>
            </a:p>
          </p:txBody>
        </p:sp>
        <p:sp>
          <p:nvSpPr>
            <p:cNvPr id="74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0" name="Gruppo 102"/>
          <p:cNvGrpSpPr/>
          <p:nvPr/>
        </p:nvGrpSpPr>
        <p:grpSpPr>
          <a:xfrm>
            <a:off x="4775415" y="3313954"/>
            <a:ext cx="2439597" cy="472615"/>
            <a:chOff x="4913201" y="3915202"/>
            <a:chExt cx="2439597" cy="472615"/>
          </a:xfrm>
        </p:grpSpPr>
        <p:sp>
          <p:nvSpPr>
            <p:cNvPr id="77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err="1" smtClean="0">
                  <a:latin typeface="Calibri" pitchFamily="34" charset="0"/>
                </a:rPr>
                <a:t>C</a:t>
              </a:r>
              <a:r>
                <a:rPr lang="it-IT" sz="2400" baseline="30000" dirty="0" err="1" smtClean="0">
                  <a:latin typeface="Calibri" pitchFamily="34" charset="0"/>
                </a:rPr>
                <a:t>I</a:t>
              </a: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82" name="Text Box 21"/>
            <p:cNvSpPr txBox="1">
              <a:spLocks noChangeArrowheads="1"/>
            </p:cNvSpPr>
            <p:nvPr/>
          </p:nvSpPr>
          <p:spPr bwMode="auto">
            <a:xfrm>
              <a:off x="6826426" y="3915202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err="1" smtClean="0">
                  <a:latin typeface="Calibri" pitchFamily="34" charset="0"/>
                </a:rPr>
                <a:t>D</a:t>
              </a:r>
              <a:r>
                <a:rPr lang="it-IT" sz="2400" baseline="30000" dirty="0" err="1" smtClean="0">
                  <a:latin typeface="Calibri" pitchFamily="34" charset="0"/>
                </a:rPr>
                <a:t>I</a:t>
              </a:r>
              <a:endParaRPr lang="it-IT" sz="2400" baseline="30000" dirty="0">
                <a:latin typeface="Calibri" pitchFamily="34" charset="0"/>
              </a:endParaRPr>
            </a:p>
          </p:txBody>
        </p:sp>
        <p:cxnSp>
          <p:nvCxnSpPr>
            <p:cNvPr id="102" name="Connettore 1 101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3031300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Somma di segmenti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-10438" y="1516411"/>
            <a:ext cx="9906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just">
              <a:spcBef>
                <a:spcPct val="50000"/>
              </a:spcBef>
            </a:pPr>
            <a:r>
              <a:rPr lang="it-IT" sz="2000" b="1" dirty="0" smtClean="0"/>
              <a:t>Dati i segmenti AB e </a:t>
            </a:r>
            <a:r>
              <a:rPr lang="it-IT" sz="2000" b="1" dirty="0" err="1" smtClean="0"/>
              <a:t>CD</a:t>
            </a:r>
            <a:r>
              <a:rPr lang="it-IT" sz="2000" b="1" dirty="0" smtClean="0"/>
              <a:t>, si costruiscono su una semiretta qualsiasi OP i segmenti </a:t>
            </a:r>
            <a:r>
              <a:rPr lang="it-IT" sz="2000" b="1" dirty="0" err="1" smtClean="0"/>
              <a:t>A’B</a:t>
            </a:r>
            <a:r>
              <a:rPr lang="it-IT" sz="2000" b="1" dirty="0" smtClean="0"/>
              <a:t>’ e </a:t>
            </a:r>
            <a:r>
              <a:rPr lang="it-IT" sz="2000" b="1" dirty="0" err="1" smtClean="0"/>
              <a:t>C’D</a:t>
            </a:r>
            <a:r>
              <a:rPr lang="it-IT" sz="2000" b="1" dirty="0" smtClean="0"/>
              <a:t>’, congruenti rispettivamente ad AB e </a:t>
            </a:r>
            <a:r>
              <a:rPr lang="it-IT" sz="2000" b="1" dirty="0" err="1" smtClean="0"/>
              <a:t>CD</a:t>
            </a:r>
            <a:r>
              <a:rPr lang="it-IT" sz="2000" b="1" dirty="0" smtClean="0"/>
              <a:t> e con il segmento </a:t>
            </a:r>
            <a:r>
              <a:rPr lang="it-IT" sz="2000" b="1" dirty="0" err="1" smtClean="0"/>
              <a:t>A’B</a:t>
            </a:r>
            <a:r>
              <a:rPr lang="it-IT" sz="2000" b="1" smtClean="0"/>
              <a:t>’, </a:t>
            </a:r>
            <a:r>
              <a:rPr lang="it-IT" b="1" smtClean="0"/>
              <a:t>con </a:t>
            </a:r>
            <a:r>
              <a:rPr lang="it-IT" b="1" dirty="0" smtClean="0"/>
              <a:t>l’estremo A’ coincidente con </a:t>
            </a:r>
            <a:r>
              <a:rPr lang="it-IT" b="1" smtClean="0"/>
              <a:t>l’origine O, </a:t>
            </a:r>
            <a:r>
              <a:rPr lang="it-IT" sz="2000" b="1" dirty="0" smtClean="0"/>
              <a:t>adiacente al segmento </a:t>
            </a:r>
            <a:r>
              <a:rPr lang="it-IT" sz="2000" b="1" dirty="0" err="1" smtClean="0"/>
              <a:t>CD</a:t>
            </a:r>
            <a:r>
              <a:rPr lang="it-IT" sz="2000" b="1" dirty="0" smtClean="0"/>
              <a:t>.</a:t>
            </a:r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0" y="6511590"/>
            <a:ext cx="9906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 algn="ctr">
              <a:spcBef>
                <a:spcPct val="50000"/>
              </a:spcBef>
            </a:pPr>
            <a:r>
              <a:rPr lang="it-IT" sz="1400" b="1" dirty="0" smtClean="0"/>
              <a:t>Il segmento </a:t>
            </a:r>
            <a:r>
              <a:rPr lang="it-IT" sz="1400" b="1" dirty="0" err="1" smtClean="0"/>
              <a:t>A’D</a:t>
            </a:r>
            <a:r>
              <a:rPr lang="it-IT" sz="1400" b="1" dirty="0" smtClean="0"/>
              <a:t>’ è la </a:t>
            </a:r>
            <a:r>
              <a:rPr lang="it-IT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somma</a:t>
            </a:r>
            <a:r>
              <a:rPr lang="it-IT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1400" b="1" dirty="0" smtClean="0"/>
              <a:t>dei due segmenti AB e </a:t>
            </a:r>
            <a:r>
              <a:rPr lang="it-IT" sz="1400" b="1" dirty="0" err="1" smtClean="0"/>
              <a:t>CD</a:t>
            </a:r>
            <a:r>
              <a:rPr lang="it-IT" sz="1400" b="1" dirty="0" smtClean="0"/>
              <a:t>.</a:t>
            </a:r>
          </a:p>
        </p:txBody>
      </p:sp>
      <p:sp>
        <p:nvSpPr>
          <p:cNvPr id="42" name="Parentesi graffa aperta 41"/>
          <p:cNvSpPr/>
          <p:nvPr/>
        </p:nvSpPr>
        <p:spPr bwMode="auto">
          <a:xfrm rot="5400000" flipH="1" flipV="1">
            <a:off x="3201966" y="3677955"/>
            <a:ext cx="288097" cy="4481185"/>
          </a:xfrm>
          <a:prstGeom prst="leftBrac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43" name="Text Box 21"/>
          <p:cNvSpPr txBox="1">
            <a:spLocks noChangeArrowheads="1"/>
          </p:cNvSpPr>
          <p:nvPr/>
        </p:nvSpPr>
        <p:spPr bwMode="auto">
          <a:xfrm>
            <a:off x="2374175" y="6024902"/>
            <a:ext cx="21477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 dirty="0" smtClean="0">
                <a:latin typeface="Calibri" pitchFamily="34" charset="0"/>
              </a:rPr>
              <a:t>AB + </a:t>
            </a:r>
            <a:r>
              <a:rPr lang="it-IT" sz="2400" dirty="0" err="1" smtClean="0">
                <a:latin typeface="Calibri" pitchFamily="34" charset="0"/>
              </a:rPr>
              <a:t>CD</a:t>
            </a:r>
            <a:r>
              <a:rPr lang="it-IT" sz="2400" dirty="0" smtClean="0">
                <a:latin typeface="Calibri" pitchFamily="34" charset="0"/>
              </a:rPr>
              <a:t> = </a:t>
            </a:r>
            <a:r>
              <a:rPr lang="it-IT" sz="2400" dirty="0" err="1" smtClean="0">
                <a:latin typeface="Calibri" pitchFamily="34" charset="0"/>
              </a:rPr>
              <a:t>A’D</a:t>
            </a:r>
            <a:r>
              <a:rPr lang="it-IT" sz="2400" dirty="0" smtClean="0">
                <a:latin typeface="Calibri" pitchFamily="34" charset="0"/>
              </a:rPr>
              <a:t>’</a:t>
            </a:r>
            <a:endParaRPr lang="it-IT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6.76174E-7 0.02035 L 6.76174E-7 0.3161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53 0.01481 L -0.12885 0.25764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/>
      <p:bldP spid="41" grpId="0"/>
      <p:bldP spid="42" grpId="0" animBg="1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o 74"/>
          <p:cNvGrpSpPr/>
          <p:nvPr/>
        </p:nvGrpSpPr>
        <p:grpSpPr>
          <a:xfrm>
            <a:off x="672495" y="4972835"/>
            <a:ext cx="8584239" cy="933189"/>
            <a:chOff x="797755" y="5924811"/>
            <a:chExt cx="8584239" cy="933189"/>
          </a:xfrm>
        </p:grpSpPr>
        <p:grpSp>
          <p:nvGrpSpPr>
            <p:cNvPr id="8" name="Gruppo 56"/>
            <p:cNvGrpSpPr/>
            <p:nvPr/>
          </p:nvGrpSpPr>
          <p:grpSpPr>
            <a:xfrm>
              <a:off x="1215024" y="6334780"/>
              <a:ext cx="8166970" cy="523220"/>
              <a:chOff x="1528175" y="5104216"/>
              <a:chExt cx="8166970" cy="523220"/>
            </a:xfrm>
          </p:grpSpPr>
          <p:sp>
            <p:nvSpPr>
              <p:cNvPr id="58" name="Text Box 21"/>
              <p:cNvSpPr txBox="1">
                <a:spLocks noChangeArrowheads="1"/>
              </p:cNvSpPr>
              <p:nvPr/>
            </p:nvSpPr>
            <p:spPr bwMode="auto">
              <a:xfrm>
                <a:off x="9273321" y="5104216"/>
                <a:ext cx="33831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it-IT" sz="28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libri" pitchFamily="34" charset="0"/>
                    <a:cs typeface="Times New Roman" pitchFamily="18" charset="0"/>
                  </a:rPr>
                  <a:t>r</a:t>
                </a:r>
                <a:endParaRPr lang="it-IT" sz="28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  <a:cs typeface="Times New Roman" pitchFamily="18" charset="0"/>
                </a:endParaRPr>
              </a:p>
            </p:txBody>
          </p:sp>
          <p:cxnSp>
            <p:nvCxnSpPr>
              <p:cNvPr id="59" name="Connettore 1 58"/>
              <p:cNvCxnSpPr/>
              <p:nvPr/>
            </p:nvCxnSpPr>
            <p:spPr bwMode="auto">
              <a:xfrm>
                <a:off x="1528175" y="5235879"/>
                <a:ext cx="7177414" cy="1588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60" name="Connettore 1 59"/>
              <p:cNvCxnSpPr/>
              <p:nvPr/>
            </p:nvCxnSpPr>
            <p:spPr bwMode="auto">
              <a:xfrm>
                <a:off x="8705589" y="5235879"/>
                <a:ext cx="989556" cy="1588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62" name="Oval 14"/>
            <p:cNvSpPr>
              <a:spLocks noChangeArrowheads="1"/>
            </p:cNvSpPr>
            <p:nvPr/>
          </p:nvSpPr>
          <p:spPr bwMode="auto">
            <a:xfrm flipH="1">
              <a:off x="1190370" y="643388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 dirty="0"/>
            </a:p>
          </p:txBody>
        </p:sp>
        <p:sp>
          <p:nvSpPr>
            <p:cNvPr id="64" name="Text Box 21"/>
            <p:cNvSpPr txBox="1">
              <a:spLocks noChangeArrowheads="1"/>
            </p:cNvSpPr>
            <p:nvPr/>
          </p:nvSpPr>
          <p:spPr bwMode="auto">
            <a:xfrm>
              <a:off x="797755" y="5924811"/>
              <a:ext cx="34211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latin typeface="Calibri" pitchFamily="34" charset="0"/>
                </a:rPr>
                <a:t>O</a:t>
              </a:r>
              <a:endParaRPr lang="it-IT" sz="2400" dirty="0">
                <a:latin typeface="Calibri" pitchFamily="34" charset="0"/>
              </a:endParaRPr>
            </a:p>
          </p:txBody>
        </p:sp>
      </p:grpSp>
      <p:grpSp>
        <p:nvGrpSpPr>
          <p:cNvPr id="9" name="Gruppo 96"/>
          <p:cNvGrpSpPr/>
          <p:nvPr/>
        </p:nvGrpSpPr>
        <p:grpSpPr>
          <a:xfrm>
            <a:off x="926927" y="2835558"/>
            <a:ext cx="2814236" cy="924228"/>
            <a:chOff x="1340285" y="3349122"/>
            <a:chExt cx="2814236" cy="924228"/>
          </a:xfrm>
        </p:grpSpPr>
        <p:sp>
          <p:nvSpPr>
            <p:cNvPr id="68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70" name="Connettore 1 69"/>
            <p:cNvCxnSpPr>
              <a:stCxn id="71" idx="2"/>
              <a:endCxn id="74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1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2625899" y="3349122"/>
              <a:ext cx="5263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74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10" name="Gruppo 102"/>
          <p:cNvGrpSpPr/>
          <p:nvPr/>
        </p:nvGrpSpPr>
        <p:grpSpPr>
          <a:xfrm>
            <a:off x="4775415" y="3263850"/>
            <a:ext cx="2134374" cy="522719"/>
            <a:chOff x="4913201" y="3865098"/>
            <a:chExt cx="2134374" cy="522719"/>
          </a:xfrm>
        </p:grpSpPr>
        <p:sp>
          <p:nvSpPr>
            <p:cNvPr id="77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82" name="Text Box 21"/>
            <p:cNvSpPr txBox="1">
              <a:spLocks noChangeArrowheads="1"/>
            </p:cNvSpPr>
            <p:nvPr/>
          </p:nvSpPr>
          <p:spPr bwMode="auto">
            <a:xfrm>
              <a:off x="5987182" y="3865098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102" name="Connettore 1 101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3031300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Somma di segmenti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-10438" y="1516411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La somma di due segmenti adiacenti 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it-IT" sz="2000" b="1" dirty="0" smtClean="0"/>
              <a:t>  e 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it-IT" sz="2000" b="1" dirty="0" smtClean="0"/>
              <a:t>  è il segmento 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it-IT" sz="2000" b="1" dirty="0" smtClean="0"/>
              <a:t> individuato dagli estremi non comuni dei due segmenti dati.</a:t>
            </a:r>
          </a:p>
        </p:txBody>
      </p:sp>
      <p:sp>
        <p:nvSpPr>
          <p:cNvPr id="42" name="Parentesi graffa aperta 41"/>
          <p:cNvSpPr/>
          <p:nvPr/>
        </p:nvSpPr>
        <p:spPr bwMode="auto">
          <a:xfrm rot="5400000" flipH="1" flipV="1">
            <a:off x="3201966" y="3677955"/>
            <a:ext cx="288097" cy="4481185"/>
          </a:xfrm>
          <a:prstGeom prst="leftBrac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charset="0"/>
            </a:endParaRPr>
          </a:p>
        </p:txBody>
      </p:sp>
      <p:sp>
        <p:nvSpPr>
          <p:cNvPr id="43" name="Text Box 21"/>
          <p:cNvSpPr txBox="1">
            <a:spLocks noChangeArrowheads="1"/>
          </p:cNvSpPr>
          <p:nvPr/>
        </p:nvSpPr>
        <p:spPr bwMode="auto">
          <a:xfrm>
            <a:off x="2261441" y="5974798"/>
            <a:ext cx="21477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 =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+ b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SOMMA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SEGMENTI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6.76174E-7 0.02035 L 6.76174E-7 0.3161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53 0.01481 L -0.12885 0.25764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/>
      <p:bldP spid="42" grpId="0" animBg="1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3607497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Proprietà dell’addizione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-10438" y="1604093"/>
            <a:ext cx="99060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P. Commutativa	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+ b  =  b + a</a:t>
            </a:r>
          </a:p>
          <a:p>
            <a:pPr indent="-252000">
              <a:spcBef>
                <a:spcPct val="50000"/>
              </a:spcBef>
            </a:pPr>
            <a:r>
              <a:rPr lang="it-IT" sz="2000" b="1" dirty="0" smtClean="0"/>
              <a:t>P. Associativa</a:t>
            </a:r>
            <a:r>
              <a:rPr lang="it-IT" sz="2800" b="1" dirty="0" smtClean="0"/>
              <a:t>	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(a + b) + c  =  a + (b + c)</a:t>
            </a:r>
          </a:p>
          <a:p>
            <a:pPr indent="-252000">
              <a:spcBef>
                <a:spcPct val="50000"/>
              </a:spcBef>
            </a:pPr>
            <a:r>
              <a:rPr lang="it-IT" sz="2000" b="1" dirty="0" smtClean="0"/>
              <a:t>Elemento neutro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	a + 0  =  </a:t>
            </a:r>
            <a:r>
              <a:rPr lang="it-IT" sz="2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0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+ a  =  </a:t>
            </a:r>
            <a:r>
              <a:rPr lang="it-IT" sz="2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</a:t>
            </a:r>
            <a:endParaRPr lang="it-IT" sz="2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indent="-252000">
              <a:spcBef>
                <a:spcPct val="50000"/>
              </a:spcBef>
            </a:pPr>
            <a:endParaRPr lang="it-IT" sz="2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615857" y="6087485"/>
            <a:ext cx="53360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1600" b="1" dirty="0" smtClean="0"/>
              <a:t>L’elemento neutro è il segmento nullo; esso è il segmento che ha gli estremi coincidenti.</a:t>
            </a:r>
          </a:p>
        </p:txBody>
      </p:sp>
      <p:grpSp>
        <p:nvGrpSpPr>
          <p:cNvPr id="30" name="Gruppo 42"/>
          <p:cNvGrpSpPr/>
          <p:nvPr/>
        </p:nvGrpSpPr>
        <p:grpSpPr>
          <a:xfrm>
            <a:off x="7157030" y="6087649"/>
            <a:ext cx="682602" cy="502031"/>
            <a:chOff x="808292" y="2972454"/>
            <a:chExt cx="682602" cy="502031"/>
          </a:xfrm>
        </p:grpSpPr>
        <p:sp>
          <p:nvSpPr>
            <p:cNvPr id="34" name="Text Box 21"/>
            <p:cNvSpPr txBox="1">
              <a:spLocks noChangeArrowheads="1"/>
            </p:cNvSpPr>
            <p:nvPr/>
          </p:nvSpPr>
          <p:spPr bwMode="auto">
            <a:xfrm>
              <a:off x="808292" y="2972454"/>
              <a:ext cx="68260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err="1" smtClean="0">
                  <a:latin typeface="Calibri" pitchFamily="34" charset="0"/>
                </a:rPr>
                <a:t>A=B</a:t>
              </a: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35" name="Oval 14"/>
            <p:cNvSpPr>
              <a:spLocks noChangeArrowheads="1"/>
            </p:cNvSpPr>
            <p:nvPr/>
          </p:nvSpPr>
          <p:spPr bwMode="auto">
            <a:xfrm flipH="1">
              <a:off x="1103177" y="3398285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SOMMA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SEGMENTI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3607497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Proprietà dell’addizione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0" y="1528937"/>
            <a:ext cx="9906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Segmenti somme di segmenti congruenti sono a loro volta congruenti.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413357" y="2520581"/>
            <a:ext cx="31565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3200" b="1" dirty="0" smtClean="0"/>
              <a:t>(</a:t>
            </a:r>
            <a:r>
              <a:rPr lang="it-IT" sz="2000" b="1" dirty="0" smtClean="0"/>
              <a:t>Se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= a’  </a:t>
            </a:r>
            <a:r>
              <a:rPr lang="it-IT" sz="2000" b="1" dirty="0" smtClean="0"/>
              <a:t>e 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b = b’</a:t>
            </a:r>
            <a:r>
              <a:rPr lang="it-IT" sz="3200" b="1" dirty="0" smtClean="0"/>
              <a:t>)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5250483" y="2522669"/>
            <a:ext cx="31169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800" b="1" dirty="0" smtClean="0"/>
              <a:t>(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+ b  </a:t>
            </a:r>
            <a:r>
              <a:rPr lang="it-IT" sz="2000" b="1" dirty="0" smtClean="0"/>
              <a:t>=  </a:t>
            </a: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a’ + b’ </a:t>
            </a:r>
            <a:r>
              <a:rPr lang="it-IT" sz="2800" b="1" dirty="0" smtClean="0"/>
              <a:t>)</a:t>
            </a:r>
            <a:endParaRPr lang="it-IT" sz="2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4060520" y="2445425"/>
            <a:ext cx="4112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/>
                <a:ea typeface="Cambria Math"/>
              </a:rPr>
              <a:t>⇒</a:t>
            </a:r>
            <a:endParaRPr lang="it-IT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1" name="Gruppo 96"/>
          <p:cNvGrpSpPr/>
          <p:nvPr/>
        </p:nvGrpSpPr>
        <p:grpSpPr>
          <a:xfrm>
            <a:off x="288100" y="3374177"/>
            <a:ext cx="2814236" cy="924228"/>
            <a:chOff x="1340285" y="3349122"/>
            <a:chExt cx="2814236" cy="924228"/>
          </a:xfrm>
        </p:grpSpPr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23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24" name="Connettore 1 23"/>
            <p:cNvCxnSpPr>
              <a:stCxn id="25" idx="2"/>
              <a:endCxn id="28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26" name="Text Box 21"/>
            <p:cNvSpPr txBox="1">
              <a:spLocks noChangeArrowheads="1"/>
            </p:cNvSpPr>
            <p:nvPr/>
          </p:nvSpPr>
          <p:spPr bwMode="auto">
            <a:xfrm>
              <a:off x="2625899" y="3349122"/>
              <a:ext cx="5263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28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29" name="Gruppo 102"/>
          <p:cNvGrpSpPr/>
          <p:nvPr/>
        </p:nvGrpSpPr>
        <p:grpSpPr>
          <a:xfrm>
            <a:off x="453935" y="4516453"/>
            <a:ext cx="2134374" cy="522719"/>
            <a:chOff x="4913201" y="3865098"/>
            <a:chExt cx="2134374" cy="522719"/>
          </a:xfrm>
        </p:grpSpPr>
        <p:sp>
          <p:nvSpPr>
            <p:cNvPr id="30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31" name="Text Box 21"/>
            <p:cNvSpPr txBox="1">
              <a:spLocks noChangeArrowheads="1"/>
            </p:cNvSpPr>
            <p:nvPr/>
          </p:nvSpPr>
          <p:spPr bwMode="auto">
            <a:xfrm>
              <a:off x="5987182" y="3865098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32" name="Connettore 1 31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8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39" name="Gruppo 96"/>
          <p:cNvGrpSpPr/>
          <p:nvPr/>
        </p:nvGrpSpPr>
        <p:grpSpPr>
          <a:xfrm>
            <a:off x="277662" y="3977515"/>
            <a:ext cx="2814236" cy="523220"/>
            <a:chOff x="1340285" y="3775007"/>
            <a:chExt cx="2814236" cy="523220"/>
          </a:xfrm>
        </p:grpSpPr>
        <p:sp>
          <p:nvSpPr>
            <p:cNvPr id="40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41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42" name="Connettore 1 41"/>
            <p:cNvCxnSpPr>
              <a:stCxn id="43" idx="2"/>
              <a:endCxn id="45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44" name="Text Box 21"/>
            <p:cNvSpPr txBox="1">
              <a:spLocks noChangeArrowheads="1"/>
            </p:cNvSpPr>
            <p:nvPr/>
          </p:nvSpPr>
          <p:spPr bwMode="auto">
            <a:xfrm>
              <a:off x="2575795" y="3775007"/>
              <a:ext cx="5263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a’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45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46" name="Gruppo 102"/>
          <p:cNvGrpSpPr/>
          <p:nvPr/>
        </p:nvGrpSpPr>
        <p:grpSpPr>
          <a:xfrm>
            <a:off x="456024" y="4777692"/>
            <a:ext cx="2134374" cy="853867"/>
            <a:chOff x="4913201" y="3923833"/>
            <a:chExt cx="2134374" cy="853867"/>
          </a:xfrm>
        </p:grpSpPr>
        <p:sp>
          <p:nvSpPr>
            <p:cNvPr id="47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48" name="Text Box 21"/>
            <p:cNvSpPr txBox="1">
              <a:spLocks noChangeArrowheads="1"/>
            </p:cNvSpPr>
            <p:nvPr/>
          </p:nvSpPr>
          <p:spPr bwMode="auto">
            <a:xfrm>
              <a:off x="5962130" y="4316035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b'</a:t>
              </a:r>
              <a:endPara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49" name="Connettore 1 48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0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1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52" name="Gruppo 96"/>
          <p:cNvGrpSpPr/>
          <p:nvPr/>
        </p:nvGrpSpPr>
        <p:grpSpPr>
          <a:xfrm>
            <a:off x="4774504" y="3514050"/>
            <a:ext cx="2814236" cy="924228"/>
            <a:chOff x="1340285" y="3349122"/>
            <a:chExt cx="2814236" cy="924228"/>
          </a:xfrm>
        </p:grpSpPr>
        <p:sp>
          <p:nvSpPr>
            <p:cNvPr id="53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54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55" name="Connettore 1 54"/>
            <p:cNvCxnSpPr>
              <a:stCxn id="56" idx="2"/>
              <a:endCxn id="58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6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7" name="Text Box 21"/>
            <p:cNvSpPr txBox="1">
              <a:spLocks noChangeArrowheads="1"/>
            </p:cNvSpPr>
            <p:nvPr/>
          </p:nvSpPr>
          <p:spPr bwMode="auto">
            <a:xfrm>
              <a:off x="2625899" y="3349122"/>
              <a:ext cx="5263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58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59" name="Gruppo 102"/>
          <p:cNvGrpSpPr/>
          <p:nvPr/>
        </p:nvGrpSpPr>
        <p:grpSpPr>
          <a:xfrm>
            <a:off x="7345336" y="3546269"/>
            <a:ext cx="2134374" cy="522719"/>
            <a:chOff x="4913201" y="3865098"/>
            <a:chExt cx="2134374" cy="522719"/>
          </a:xfrm>
        </p:grpSpPr>
        <p:sp>
          <p:nvSpPr>
            <p:cNvPr id="60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61" name="Text Box 21"/>
            <p:cNvSpPr txBox="1">
              <a:spLocks noChangeArrowheads="1"/>
            </p:cNvSpPr>
            <p:nvPr/>
          </p:nvSpPr>
          <p:spPr bwMode="auto">
            <a:xfrm>
              <a:off x="5987182" y="3865098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62" name="Connettore 1 61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3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4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65" name="Gruppo 96"/>
          <p:cNvGrpSpPr/>
          <p:nvPr/>
        </p:nvGrpSpPr>
        <p:grpSpPr>
          <a:xfrm>
            <a:off x="4751540" y="4931581"/>
            <a:ext cx="2814236" cy="523220"/>
            <a:chOff x="1340285" y="3775007"/>
            <a:chExt cx="2814236" cy="523220"/>
          </a:xfrm>
        </p:grpSpPr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67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68" name="Connettore 1 67"/>
            <p:cNvCxnSpPr>
              <a:stCxn id="69" idx="2"/>
              <a:endCxn id="71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0" name="Text Box 21"/>
            <p:cNvSpPr txBox="1">
              <a:spLocks noChangeArrowheads="1"/>
            </p:cNvSpPr>
            <p:nvPr/>
          </p:nvSpPr>
          <p:spPr bwMode="auto">
            <a:xfrm>
              <a:off x="2575795" y="3775007"/>
              <a:ext cx="5263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a’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71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72" name="Gruppo 102"/>
          <p:cNvGrpSpPr/>
          <p:nvPr/>
        </p:nvGrpSpPr>
        <p:grpSpPr>
          <a:xfrm>
            <a:off x="7320611" y="4594889"/>
            <a:ext cx="2134374" cy="853867"/>
            <a:chOff x="4913201" y="3923833"/>
            <a:chExt cx="2134374" cy="853867"/>
          </a:xfrm>
        </p:grpSpPr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5962130" y="4316035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b'</a:t>
              </a:r>
              <a:endPara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75" name="Connettore 1 74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6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7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78" name="Text Box 2"/>
          <p:cNvSpPr txBox="1">
            <a:spLocks noChangeArrowheads="1"/>
          </p:cNvSpPr>
          <p:nvPr/>
        </p:nvSpPr>
        <p:spPr bwMode="auto">
          <a:xfrm>
            <a:off x="3912295" y="4188631"/>
            <a:ext cx="4112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/>
                <a:ea typeface="Cambria Math"/>
              </a:rPr>
              <a:t>⇒</a:t>
            </a:r>
            <a:endParaRPr lang="it-IT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9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SOMMA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SEGMENTI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37" grpId="0"/>
      <p:bldP spid="11" grpId="0"/>
      <p:bldP spid="12" grpId="0"/>
      <p:bldP spid="13" grpId="0"/>
      <p:bldP spid="7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96"/>
          <p:cNvGrpSpPr/>
          <p:nvPr/>
        </p:nvGrpSpPr>
        <p:grpSpPr>
          <a:xfrm>
            <a:off x="3131507" y="2910714"/>
            <a:ext cx="2814236" cy="924228"/>
            <a:chOff x="1340285" y="3349122"/>
            <a:chExt cx="2814236" cy="924228"/>
          </a:xfrm>
        </p:grpSpPr>
        <p:sp>
          <p:nvSpPr>
            <p:cNvPr id="68" name="Text Box 21"/>
            <p:cNvSpPr txBox="1">
              <a:spLocks noChangeArrowheads="1"/>
            </p:cNvSpPr>
            <p:nvPr/>
          </p:nvSpPr>
          <p:spPr bwMode="auto">
            <a:xfrm>
              <a:off x="1340285" y="3811685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69" name="Oval 14"/>
            <p:cNvSpPr>
              <a:spLocks noChangeArrowheads="1"/>
            </p:cNvSpPr>
            <p:nvPr/>
          </p:nvSpPr>
          <p:spPr bwMode="auto">
            <a:xfrm flipH="1">
              <a:off x="1475349" y="3821548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cxnSp>
          <p:nvCxnSpPr>
            <p:cNvPr id="70" name="Connettore 1 69"/>
            <p:cNvCxnSpPr>
              <a:stCxn id="71" idx="2"/>
              <a:endCxn id="74" idx="6"/>
            </p:cNvCxnSpPr>
            <p:nvPr/>
          </p:nvCxnSpPr>
          <p:spPr bwMode="auto">
            <a:xfrm flipV="1">
              <a:off x="1560493" y="3860549"/>
              <a:ext cx="2511478" cy="195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1" name="Oval 14"/>
            <p:cNvSpPr>
              <a:spLocks noChangeArrowheads="1"/>
            </p:cNvSpPr>
            <p:nvPr/>
          </p:nvSpPr>
          <p:spPr bwMode="auto">
            <a:xfrm flipH="1">
              <a:off x="1477943" y="382264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73" name="Text Box 21"/>
            <p:cNvSpPr txBox="1">
              <a:spLocks noChangeArrowheads="1"/>
            </p:cNvSpPr>
            <p:nvPr/>
          </p:nvSpPr>
          <p:spPr bwMode="auto">
            <a:xfrm>
              <a:off x="2625899" y="3349122"/>
              <a:ext cx="52637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8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a</a:t>
              </a:r>
              <a:endParaRPr lang="it-IT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sp>
          <p:nvSpPr>
            <p:cNvPr id="74" name="Oval 14"/>
            <p:cNvSpPr>
              <a:spLocks noChangeArrowheads="1"/>
            </p:cNvSpPr>
            <p:nvPr/>
          </p:nvSpPr>
          <p:spPr bwMode="auto">
            <a:xfrm flipH="1">
              <a:off x="4071971" y="3822449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5" name="Gruppo 102"/>
          <p:cNvGrpSpPr/>
          <p:nvPr/>
        </p:nvGrpSpPr>
        <p:grpSpPr>
          <a:xfrm>
            <a:off x="3109453" y="3247429"/>
            <a:ext cx="2134374" cy="841341"/>
            <a:chOff x="4913201" y="3923833"/>
            <a:chExt cx="2134374" cy="841341"/>
          </a:xfrm>
        </p:grpSpPr>
        <p:sp>
          <p:nvSpPr>
            <p:cNvPr id="77" name="Text Box 21"/>
            <p:cNvSpPr txBox="1">
              <a:spLocks noChangeArrowheads="1"/>
            </p:cNvSpPr>
            <p:nvPr/>
          </p:nvSpPr>
          <p:spPr bwMode="auto">
            <a:xfrm>
              <a:off x="4913201" y="3923833"/>
              <a:ext cx="43873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it-IT" sz="2400" dirty="0">
                <a:latin typeface="Calibri" pitchFamily="34" charset="0"/>
              </a:endParaRPr>
            </a:p>
          </p:txBody>
        </p:sp>
        <p:sp>
          <p:nvSpPr>
            <p:cNvPr id="82" name="Text Box 21"/>
            <p:cNvSpPr txBox="1">
              <a:spLocks noChangeArrowheads="1"/>
            </p:cNvSpPr>
            <p:nvPr/>
          </p:nvSpPr>
          <p:spPr bwMode="auto">
            <a:xfrm>
              <a:off x="5924552" y="4303509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b</a:t>
              </a:r>
              <a:endParaRPr lang="it-IT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102" name="Connettore 1 101"/>
            <p:cNvCxnSpPr/>
            <p:nvPr/>
          </p:nvCxnSpPr>
          <p:spPr bwMode="auto">
            <a:xfrm>
              <a:off x="5098093" y="4346532"/>
              <a:ext cx="1929008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0" name="Oval 14"/>
            <p:cNvSpPr>
              <a:spLocks noChangeArrowheads="1"/>
            </p:cNvSpPr>
            <p:nvPr/>
          </p:nvSpPr>
          <p:spPr bwMode="auto">
            <a:xfrm flipH="1">
              <a:off x="5073759" y="4307050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 flipH="1">
              <a:off x="6965025" y="4311617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05" name="Text Box 6"/>
          <p:cNvSpPr txBox="1">
            <a:spLocks noChangeArrowheads="1"/>
          </p:cNvSpPr>
          <p:nvPr/>
        </p:nvSpPr>
        <p:spPr bwMode="auto">
          <a:xfrm>
            <a:off x="-1" y="1037368"/>
            <a:ext cx="3432133" cy="4001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dirty="0" smtClean="0">
                <a:solidFill>
                  <a:schemeClr val="bg1">
                    <a:lumMod val="50000"/>
                  </a:schemeClr>
                </a:solidFill>
              </a:rPr>
              <a:t>Differenza di segmenti</a:t>
            </a:r>
            <a:endParaRPr lang="it-IT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-10438" y="1516411"/>
            <a:ext cx="9906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52000">
              <a:spcBef>
                <a:spcPct val="50000"/>
              </a:spcBef>
            </a:pPr>
            <a:r>
              <a:rPr lang="it-IT" sz="2000" b="1" dirty="0" smtClean="0"/>
              <a:t>La differenza di due segmenti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it-IT" sz="2000" b="1" dirty="0" smtClean="0"/>
              <a:t>  e 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it-IT" sz="2000" b="1" dirty="0" smtClean="0"/>
              <a:t>  (con a &gt; b   o   a </a:t>
            </a:r>
            <a:r>
              <a:rPr lang="it-IT" sz="2000" b="1" dirty="0" smtClean="0">
                <a:sym typeface="Symbol"/>
              </a:rPr>
              <a:t> b</a:t>
            </a:r>
            <a:r>
              <a:rPr lang="it-IT" sz="2000" b="1" dirty="0" smtClean="0"/>
              <a:t>) è il segmento 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 </a:t>
            </a:r>
            <a:r>
              <a:rPr lang="it-IT" sz="2000" b="1" dirty="0" smtClean="0"/>
              <a:t> che addizionato al segmento 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 </a:t>
            </a:r>
            <a:r>
              <a:rPr lang="it-IT" sz="2000" b="1" dirty="0" smtClean="0"/>
              <a:t> dà per somma il segmento </a:t>
            </a:r>
            <a:r>
              <a:rPr lang="it-IT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it-IT" sz="2000" b="1" dirty="0" smtClean="0"/>
              <a:t>.</a:t>
            </a:r>
          </a:p>
        </p:txBody>
      </p:sp>
      <p:grpSp>
        <p:nvGrpSpPr>
          <p:cNvPr id="33" name="Gruppo 32"/>
          <p:cNvGrpSpPr/>
          <p:nvPr/>
        </p:nvGrpSpPr>
        <p:grpSpPr>
          <a:xfrm>
            <a:off x="5159488" y="3569843"/>
            <a:ext cx="769422" cy="461665"/>
            <a:chOff x="2993004" y="3358970"/>
            <a:chExt cx="769422" cy="461665"/>
          </a:xfrm>
        </p:grpSpPr>
        <p:sp>
          <p:nvSpPr>
            <p:cNvPr id="29" name="Text Box 21"/>
            <p:cNvSpPr txBox="1">
              <a:spLocks noChangeArrowheads="1"/>
            </p:cNvSpPr>
            <p:nvPr/>
          </p:nvSpPr>
          <p:spPr bwMode="auto">
            <a:xfrm>
              <a:off x="3113895" y="3358970"/>
              <a:ext cx="5263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it-IT" sz="2400" dirty="0" smtClean="0">
                  <a:solidFill>
                    <a:srgbClr val="00A4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c</a:t>
              </a:r>
              <a:endParaRPr lang="it-IT" sz="2400" dirty="0">
                <a:solidFill>
                  <a:srgbClr val="00A4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endParaRPr>
            </a:p>
          </p:txBody>
        </p:sp>
        <p:cxnSp>
          <p:nvCxnSpPr>
            <p:cNvPr id="30" name="Connettore 1 29"/>
            <p:cNvCxnSpPr/>
            <p:nvPr/>
          </p:nvCxnSpPr>
          <p:spPr bwMode="auto">
            <a:xfrm>
              <a:off x="3037527" y="3463415"/>
              <a:ext cx="684000" cy="1588"/>
            </a:xfrm>
            <a:prstGeom prst="line">
              <a:avLst/>
            </a:prstGeom>
            <a:solidFill>
              <a:schemeClr val="accent1"/>
            </a:solidFill>
            <a:ln w="44450" cap="flat" cmpd="sng" algn="ctr">
              <a:solidFill>
                <a:srgbClr val="00A4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Oval 14"/>
            <p:cNvSpPr>
              <a:spLocks noChangeArrowheads="1"/>
            </p:cNvSpPr>
            <p:nvPr/>
          </p:nvSpPr>
          <p:spPr bwMode="auto">
            <a:xfrm flipH="1">
              <a:off x="2993004" y="3423184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32" name="Oval 14"/>
            <p:cNvSpPr>
              <a:spLocks noChangeArrowheads="1"/>
            </p:cNvSpPr>
            <p:nvPr/>
          </p:nvSpPr>
          <p:spPr bwMode="auto">
            <a:xfrm flipH="1">
              <a:off x="3679876" y="3427132"/>
              <a:ext cx="82550" cy="76200"/>
            </a:xfrm>
            <a:prstGeom prst="ellipse">
              <a:avLst/>
            </a:prstGeom>
            <a:solidFill>
              <a:schemeClr val="tx2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35" name="Text Box 21"/>
          <p:cNvSpPr txBox="1">
            <a:spLocks noChangeArrowheads="1"/>
          </p:cNvSpPr>
          <p:nvPr/>
        </p:nvSpPr>
        <p:spPr bwMode="auto">
          <a:xfrm>
            <a:off x="3476466" y="4221154"/>
            <a:ext cx="214771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 = </a:t>
            </a:r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 - b</a:t>
            </a:r>
            <a:endParaRPr lang="it-IT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4" name="Rectangle 20"/>
          <p:cNvSpPr>
            <a:spLocks noChangeArrowheads="1"/>
          </p:cNvSpPr>
          <p:nvPr/>
        </p:nvSpPr>
        <p:spPr bwMode="auto">
          <a:xfrm>
            <a:off x="622300" y="156210"/>
            <a:ext cx="8667750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DIFFERENZA </a:t>
            </a:r>
            <a:r>
              <a:rPr lang="it-IT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it-IT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SEGMENTI</a:t>
            </a:r>
            <a:endPara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/>
      <p:bldP spid="106" grpId="0"/>
      <p:bldP spid="35" grpId="1"/>
    </p:bldLst>
  </p:timing>
</p:sld>
</file>

<file path=ppt/theme/theme1.xml><?xml version="1.0" encoding="utf-8"?>
<a:theme xmlns:a="http://schemas.openxmlformats.org/drawingml/2006/main" name="Profilo">
  <a:themeElements>
    <a:clrScheme name="Profilo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o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cs typeface="Arial" charset="0"/>
          </a:defRPr>
        </a:defPPr>
      </a:lstStyle>
    </a:lnDef>
  </a:objectDefaults>
  <a:extraClrSchemeLst>
    <a:extraClrScheme>
      <a:clrScheme name="Profilo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o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o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4837</TotalTime>
  <Words>1876</Words>
  <Application>Microsoft Office PowerPoint</Application>
  <PresentationFormat>A4 (21x29,7 cm)</PresentationFormat>
  <Paragraphs>383</Paragraphs>
  <Slides>36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36</vt:i4>
      </vt:variant>
    </vt:vector>
  </HeadingPairs>
  <TitlesOfParts>
    <vt:vector size="38" baseType="lpstr">
      <vt:lpstr>Profilo</vt:lpstr>
      <vt:lpstr>Equazione</vt:lpstr>
      <vt:lpstr>La Misura e le grandezze proporzionali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GEOMETRIA EUCLIDEA</dc:title>
  <dc:creator>casalino</dc:creator>
  <cp:lastModifiedBy>mimmo</cp:lastModifiedBy>
  <cp:revision>647</cp:revision>
  <dcterms:created xsi:type="dcterms:W3CDTF">2002-04-30T12:58:55Z</dcterms:created>
  <dcterms:modified xsi:type="dcterms:W3CDTF">2012-05-03T23:09:26Z</dcterms:modified>
</cp:coreProperties>
</file>