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63813-F074-4061-9102-9B62D7948095}" type="datetimeFigureOut">
              <a:rPr lang="it-IT" smtClean="0"/>
              <a:t>18/01/2011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D0187-91F5-499D-81B1-D69248E9E0F9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63813-F074-4061-9102-9B62D7948095}" type="datetimeFigureOut">
              <a:rPr lang="it-IT" smtClean="0"/>
              <a:t>18/01/2011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D0187-91F5-499D-81B1-D69248E9E0F9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63813-F074-4061-9102-9B62D7948095}" type="datetimeFigureOut">
              <a:rPr lang="it-IT" smtClean="0"/>
              <a:t>18/01/2011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D0187-91F5-499D-81B1-D69248E9E0F9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63813-F074-4061-9102-9B62D7948095}" type="datetimeFigureOut">
              <a:rPr lang="it-IT" smtClean="0"/>
              <a:t>18/01/2011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D0187-91F5-499D-81B1-D69248E9E0F9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63813-F074-4061-9102-9B62D7948095}" type="datetimeFigureOut">
              <a:rPr lang="it-IT" smtClean="0"/>
              <a:t>18/01/2011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D0187-91F5-499D-81B1-D69248E9E0F9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63813-F074-4061-9102-9B62D7948095}" type="datetimeFigureOut">
              <a:rPr lang="it-IT" smtClean="0"/>
              <a:t>18/01/2011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D0187-91F5-499D-81B1-D69248E9E0F9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63813-F074-4061-9102-9B62D7948095}" type="datetimeFigureOut">
              <a:rPr lang="it-IT" smtClean="0"/>
              <a:t>18/01/2011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D0187-91F5-499D-81B1-D69248E9E0F9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63813-F074-4061-9102-9B62D7948095}" type="datetimeFigureOut">
              <a:rPr lang="it-IT" smtClean="0"/>
              <a:t>18/01/2011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D0187-91F5-499D-81B1-D69248E9E0F9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63813-F074-4061-9102-9B62D7948095}" type="datetimeFigureOut">
              <a:rPr lang="it-IT" smtClean="0"/>
              <a:t>18/01/2011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D0187-91F5-499D-81B1-D69248E9E0F9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63813-F074-4061-9102-9B62D7948095}" type="datetimeFigureOut">
              <a:rPr lang="it-IT" smtClean="0"/>
              <a:t>18/01/2011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D0187-91F5-499D-81B1-D69248E9E0F9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63813-F074-4061-9102-9B62D7948095}" type="datetimeFigureOut">
              <a:rPr lang="it-IT" smtClean="0"/>
              <a:t>18/01/2011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D0187-91F5-499D-81B1-D69248E9E0F9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B63813-F074-4061-9102-9B62D7948095}" type="datetimeFigureOut">
              <a:rPr lang="it-IT" smtClean="0"/>
              <a:t>18/01/2011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D0187-91F5-499D-81B1-D69248E9E0F9}" type="slidenum">
              <a:rPr lang="it-IT" smtClean="0"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 dirty="0" smtClean="0"/>
              <a:t>Ciao 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 smtClean="0"/>
              <a:t>Mondo</a:t>
            </a:r>
            <a:endParaRPr lang="it-IT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Microsoft Office PowerPoint</Application>
  <PresentationFormat>Presentazione su schermo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2" baseType="lpstr">
      <vt:lpstr>Tema di Office</vt:lpstr>
      <vt:lpstr>Ciao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Ciao </dc:title>
  <dc:creator>m</dc:creator>
  <cp:lastModifiedBy>m</cp:lastModifiedBy>
  <cp:revision>1</cp:revision>
  <dcterms:created xsi:type="dcterms:W3CDTF">2011-01-17T23:11:05Z</dcterms:created>
  <dcterms:modified xsi:type="dcterms:W3CDTF">2011-01-17T23:11:35Z</dcterms:modified>
</cp:coreProperties>
</file>